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8" r:id="rId4"/>
  </p:sldMasterIdLst>
  <p:notesMasterIdLst>
    <p:notesMasterId r:id="rId20"/>
  </p:notesMasterIdLst>
  <p:sldIdLst>
    <p:sldId id="259" r:id="rId5"/>
    <p:sldId id="281" r:id="rId6"/>
    <p:sldId id="306" r:id="rId7"/>
    <p:sldId id="307" r:id="rId8"/>
    <p:sldId id="312" r:id="rId9"/>
    <p:sldId id="313" r:id="rId10"/>
    <p:sldId id="315" r:id="rId11"/>
    <p:sldId id="316" r:id="rId12"/>
    <p:sldId id="317" r:id="rId13"/>
    <p:sldId id="318" r:id="rId14"/>
    <p:sldId id="319" r:id="rId15"/>
    <p:sldId id="310" r:id="rId16"/>
    <p:sldId id="300" r:id="rId17"/>
    <p:sldId id="314" r:id="rId18"/>
    <p:sldId id="30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8130" autoAdjust="0"/>
    <p:restoredTop sz="94598" autoAdjust="0"/>
  </p:normalViewPr>
  <p:slideViewPr>
    <p:cSldViewPr snapToGrid="0">
      <p:cViewPr>
        <p:scale>
          <a:sx n="75" d="100"/>
          <a:sy n="75" d="100"/>
        </p:scale>
        <p:origin x="-830" y="-48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638"/>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0C5714-0868-4287-90D8-28FB7BF6BD2C}" type="doc">
      <dgm:prSet loTypeId="urn:microsoft.com/office/officeart/2017/3/layout/DropPinTimeline#2" loCatId="other" qsTypeId="urn:microsoft.com/office/officeart/2005/8/quickstyle/simple1" qsCatId="simple" csTypeId="urn:microsoft.com/office/officeart/2005/8/colors/accent2_1" csCatId="accent2" phldr="1"/>
      <dgm:spPr/>
      <dgm:t>
        <a:bodyPr/>
        <a:lstStyle/>
        <a:p>
          <a:endParaRPr lang="en-US"/>
        </a:p>
      </dgm:t>
    </dgm:pt>
    <dgm:pt modelId="{E40F4386-8831-418F-B705-2EF711FB0638}">
      <dgm:prSet phldrT="[Text]" custT="1"/>
      <dgm:spPr/>
      <dgm:t>
        <a:bodyPr/>
        <a:lstStyle/>
        <a:p>
          <a:r>
            <a:rPr lang="en-US" sz="1900" dirty="0">
              <a:latin typeface="Times New Roman" pitchFamily="18" charset="0"/>
              <a:cs typeface="Times New Roman" pitchFamily="18" charset="0"/>
            </a:rPr>
            <a:t>Project Planning and Research</a:t>
          </a:r>
        </a:p>
      </dgm:t>
    </dgm:pt>
    <dgm:pt modelId="{BA5DB78F-0BD1-45CF-9B96-46A70AB3D9A2}" type="parTrans" cxnId="{6DB8FFBA-487B-4E87-9D41-FD7AF2F69CF4}">
      <dgm:prSet/>
      <dgm:spPr/>
      <dgm:t>
        <a:bodyPr/>
        <a:lstStyle/>
        <a:p>
          <a:endParaRPr lang="en-US"/>
        </a:p>
      </dgm:t>
    </dgm:pt>
    <dgm:pt modelId="{D0CAE994-5783-41EC-9711-4E1D519F3834}" type="sibTrans" cxnId="{6DB8FFBA-487B-4E87-9D41-FD7AF2F69CF4}">
      <dgm:prSet/>
      <dgm:spPr/>
      <dgm:t>
        <a:bodyPr/>
        <a:lstStyle/>
        <a:p>
          <a:endParaRPr lang="en-US"/>
        </a:p>
      </dgm:t>
    </dgm:pt>
    <dgm:pt modelId="{9D775CEA-FB87-47C4-9A33-B679A4F91D5A}">
      <dgm:prSet phldrT="[Text]" custT="1"/>
      <dgm:spPr/>
      <dgm:t>
        <a:bodyPr/>
        <a:lstStyle/>
        <a:p>
          <a:endParaRPr lang="en-US" sz="1400" dirty="0"/>
        </a:p>
      </dgm:t>
    </dgm:pt>
    <dgm:pt modelId="{C3B4CFE3-1417-4427-AA54-FBDCAAFFE651}" type="parTrans" cxnId="{7FD8009C-0CEB-41DE-B0CC-709282B25D15}">
      <dgm:prSet/>
      <dgm:spPr/>
      <dgm:t>
        <a:bodyPr/>
        <a:lstStyle/>
        <a:p>
          <a:endParaRPr lang="en-US"/>
        </a:p>
      </dgm:t>
    </dgm:pt>
    <dgm:pt modelId="{DCB568C9-3C02-42D5-BA11-189A5C3024AA}" type="sibTrans" cxnId="{7FD8009C-0CEB-41DE-B0CC-709282B25D15}">
      <dgm:prSet/>
      <dgm:spPr/>
      <dgm:t>
        <a:bodyPr/>
        <a:lstStyle/>
        <a:p>
          <a:endParaRPr lang="en-US"/>
        </a:p>
      </dgm:t>
    </dgm:pt>
    <dgm:pt modelId="{216BC4CD-18EE-4F27-8680-F1299126CE77}">
      <dgm:prSet phldrT="[Text]" custT="1"/>
      <dgm:spPr/>
      <dgm:t>
        <a:bodyPr/>
        <a:lstStyle/>
        <a:p>
          <a:r>
            <a:rPr lang="en-IN" sz="1800" b="0" i="0" dirty="0">
              <a:latin typeface="Times New Roman" pitchFamily="18" charset="0"/>
              <a:cs typeface="Times New Roman" pitchFamily="18" charset="0"/>
            </a:rPr>
            <a:t>Data Collection and </a:t>
          </a:r>
          <a:r>
            <a:rPr lang="en-IN" sz="1800" b="0" i="0" dirty="0" smtClean="0">
              <a:latin typeface="Times New Roman" pitchFamily="18" charset="0"/>
              <a:cs typeface="Times New Roman" pitchFamily="18" charset="0"/>
            </a:rPr>
            <a:t>Pre-processing</a:t>
          </a:r>
          <a:endParaRPr lang="en-US" sz="1800" dirty="0">
            <a:latin typeface="Times New Roman" pitchFamily="18" charset="0"/>
            <a:cs typeface="Times New Roman" pitchFamily="18" charset="0"/>
          </a:endParaRPr>
        </a:p>
      </dgm:t>
    </dgm:pt>
    <dgm:pt modelId="{9035202F-34B7-4FD2-ABEC-FBF9181D08E7}" type="parTrans" cxnId="{0A3B7C5F-7735-4608-8242-E6F73844D071}">
      <dgm:prSet/>
      <dgm:spPr/>
      <dgm:t>
        <a:bodyPr/>
        <a:lstStyle/>
        <a:p>
          <a:endParaRPr lang="en-US"/>
        </a:p>
      </dgm:t>
    </dgm:pt>
    <dgm:pt modelId="{53BD166D-91E5-487C-BD55-AC4B1FA9AFAB}" type="sibTrans" cxnId="{0A3B7C5F-7735-4608-8242-E6F73844D071}">
      <dgm:prSet/>
      <dgm:spPr/>
      <dgm:t>
        <a:bodyPr/>
        <a:lstStyle/>
        <a:p>
          <a:endParaRPr lang="en-US"/>
        </a:p>
      </dgm:t>
    </dgm:pt>
    <dgm:pt modelId="{C9D54AD6-2B46-4A5C-8B15-6EB605017506}">
      <dgm:prSet phldrT="[Text]" custT="1"/>
      <dgm:spPr/>
      <dgm:t>
        <a:bodyPr/>
        <a:lstStyle/>
        <a:p>
          <a:endParaRPr lang="en-US" sz="1400" dirty="0"/>
        </a:p>
      </dgm:t>
    </dgm:pt>
    <dgm:pt modelId="{F129E4C2-7904-46D3-A1B6-3961A818C015}" type="parTrans" cxnId="{792B05C2-5166-497A-B522-DD33ED15AE00}">
      <dgm:prSet/>
      <dgm:spPr/>
      <dgm:t>
        <a:bodyPr/>
        <a:lstStyle/>
        <a:p>
          <a:endParaRPr lang="en-US"/>
        </a:p>
      </dgm:t>
    </dgm:pt>
    <dgm:pt modelId="{BF7E5694-37A7-4053-9E35-03119E673100}" type="sibTrans" cxnId="{792B05C2-5166-497A-B522-DD33ED15AE00}">
      <dgm:prSet/>
      <dgm:spPr/>
      <dgm:t>
        <a:bodyPr/>
        <a:lstStyle/>
        <a:p>
          <a:endParaRPr lang="en-US"/>
        </a:p>
      </dgm:t>
    </dgm:pt>
    <dgm:pt modelId="{93FF5F9D-AAFA-4950-8546-6AECA4470D48}">
      <dgm:prSet phldrT="[Text]"/>
      <dgm:spPr/>
      <dgm:t>
        <a:bodyPr/>
        <a:lstStyle/>
        <a:p>
          <a:r>
            <a:rPr lang="en-IN" b="0" i="0" dirty="0">
              <a:latin typeface="Times New Roman" pitchFamily="18" charset="0"/>
              <a:cs typeface="Times New Roman" pitchFamily="18" charset="0"/>
            </a:rPr>
            <a:t>Machine Learning Model Development </a:t>
          </a:r>
          <a:endParaRPr lang="en-US" b="0" dirty="0">
            <a:latin typeface="Times New Roman" pitchFamily="18" charset="0"/>
            <a:cs typeface="Times New Roman" pitchFamily="18" charset="0"/>
          </a:endParaRPr>
        </a:p>
      </dgm:t>
    </dgm:pt>
    <dgm:pt modelId="{3D298734-E7B7-4677-BE81-F586C8D97438}" type="parTrans" cxnId="{06A2C4EF-834F-43FD-B45A-1554E6A68EBB}">
      <dgm:prSet/>
      <dgm:spPr/>
      <dgm:t>
        <a:bodyPr/>
        <a:lstStyle/>
        <a:p>
          <a:endParaRPr lang="en-US"/>
        </a:p>
      </dgm:t>
    </dgm:pt>
    <dgm:pt modelId="{38F0A00F-2CCF-46E9-AA53-7C6F7D500B84}" type="sibTrans" cxnId="{06A2C4EF-834F-43FD-B45A-1554E6A68EBB}">
      <dgm:prSet/>
      <dgm:spPr/>
      <dgm:t>
        <a:bodyPr/>
        <a:lstStyle/>
        <a:p>
          <a:endParaRPr lang="en-US"/>
        </a:p>
      </dgm:t>
    </dgm:pt>
    <dgm:pt modelId="{7C246739-132B-41AD-8DFA-A108B89D138D}">
      <dgm:prSet phldrT="[Text]" custT="1"/>
      <dgm:spPr/>
      <dgm:t>
        <a:bodyPr/>
        <a:lstStyle/>
        <a:p>
          <a:endParaRPr lang="en-US" sz="1400" dirty="0"/>
        </a:p>
      </dgm:t>
    </dgm:pt>
    <dgm:pt modelId="{6DC6AB27-331E-4C02-81E1-D2DC0951F94A}" type="parTrans" cxnId="{21F68C21-0932-40ED-B3AD-15446DF383C2}">
      <dgm:prSet/>
      <dgm:spPr/>
      <dgm:t>
        <a:bodyPr/>
        <a:lstStyle/>
        <a:p>
          <a:endParaRPr lang="en-US"/>
        </a:p>
      </dgm:t>
    </dgm:pt>
    <dgm:pt modelId="{ABE6CE27-78DF-4DFE-AE98-C519395C0138}" type="sibTrans" cxnId="{21F68C21-0932-40ED-B3AD-15446DF383C2}">
      <dgm:prSet/>
      <dgm:spPr/>
      <dgm:t>
        <a:bodyPr/>
        <a:lstStyle/>
        <a:p>
          <a:endParaRPr lang="en-US"/>
        </a:p>
      </dgm:t>
    </dgm:pt>
    <dgm:pt modelId="{57D926EE-FF1C-4F8E-BE58-791552003389}">
      <dgm:prSet phldrT="[Text]" custT="1"/>
      <dgm:spPr/>
      <dgm:t>
        <a:bodyPr/>
        <a:lstStyle/>
        <a:p>
          <a:r>
            <a:rPr lang="en-US" sz="1800" b="0" i="0" dirty="0">
              <a:latin typeface="Times New Roman" pitchFamily="18" charset="0"/>
              <a:cs typeface="Times New Roman" pitchFamily="18" charset="0"/>
            </a:rPr>
            <a:t>User Interface Design and Development</a:t>
          </a:r>
          <a:endParaRPr lang="en-US" sz="1800" b="0" dirty="0">
            <a:latin typeface="Times New Roman" pitchFamily="18" charset="0"/>
            <a:cs typeface="Times New Roman" pitchFamily="18" charset="0"/>
          </a:endParaRPr>
        </a:p>
      </dgm:t>
    </dgm:pt>
    <dgm:pt modelId="{73E44EEA-ED9D-47FC-9428-986D0A1FC4C0}" type="parTrans" cxnId="{369994A5-D668-4BAA-BAE5-4659A47CAE31}">
      <dgm:prSet/>
      <dgm:spPr/>
      <dgm:t>
        <a:bodyPr/>
        <a:lstStyle/>
        <a:p>
          <a:endParaRPr lang="en-US"/>
        </a:p>
      </dgm:t>
    </dgm:pt>
    <dgm:pt modelId="{A8CFE573-C424-4A7A-A6DC-2CAFAF6BE4BE}" type="sibTrans" cxnId="{369994A5-D668-4BAA-BAE5-4659A47CAE31}">
      <dgm:prSet/>
      <dgm:spPr/>
      <dgm:t>
        <a:bodyPr/>
        <a:lstStyle/>
        <a:p>
          <a:endParaRPr lang="en-US"/>
        </a:p>
      </dgm:t>
    </dgm:pt>
    <dgm:pt modelId="{C29A2877-D327-472A-B8DE-A9582740D1C4}">
      <dgm:prSet phldrT="[Text]"/>
      <dgm:spPr/>
      <dgm:t>
        <a:bodyPr/>
        <a:lstStyle/>
        <a:p>
          <a:endParaRPr lang="en-US" dirty="0"/>
        </a:p>
      </dgm:t>
    </dgm:pt>
    <dgm:pt modelId="{ACB8F89D-E3F0-46D6-9FE2-0E08ED03F108}" type="parTrans" cxnId="{E06C2FA0-97C9-4115-8036-5641738523F0}">
      <dgm:prSet/>
      <dgm:spPr/>
      <dgm:t>
        <a:bodyPr/>
        <a:lstStyle/>
        <a:p>
          <a:endParaRPr lang="en-US"/>
        </a:p>
      </dgm:t>
    </dgm:pt>
    <dgm:pt modelId="{4C9B2A60-E155-4BBB-A3EE-15AEEAA6D5C7}" type="sibTrans" cxnId="{E06C2FA0-97C9-4115-8036-5641738523F0}">
      <dgm:prSet/>
      <dgm:spPr/>
      <dgm:t>
        <a:bodyPr/>
        <a:lstStyle/>
        <a:p>
          <a:endParaRPr lang="en-US"/>
        </a:p>
      </dgm:t>
    </dgm:pt>
    <dgm:pt modelId="{04956CC5-BC9D-4B6B-9065-8589629A4900}">
      <dgm:prSet phldrT="[Text]" custT="1"/>
      <dgm:spPr/>
      <dgm:t>
        <a:bodyPr/>
        <a:lstStyle/>
        <a:p>
          <a:endParaRPr lang="en-US" sz="1400" dirty="0"/>
        </a:p>
      </dgm:t>
    </dgm:pt>
    <dgm:pt modelId="{EF3CCB5D-2D2B-414F-9C3E-2A98641DE75C}" type="parTrans" cxnId="{BE51D2B2-029C-4554-8705-90B588CC81C4}">
      <dgm:prSet/>
      <dgm:spPr/>
      <dgm:t>
        <a:bodyPr/>
        <a:lstStyle/>
        <a:p>
          <a:endParaRPr lang="en-US"/>
        </a:p>
      </dgm:t>
    </dgm:pt>
    <dgm:pt modelId="{4A8BA95F-C155-4C29-BC73-64B882D2BD09}" type="sibTrans" cxnId="{BE51D2B2-029C-4554-8705-90B588CC81C4}">
      <dgm:prSet/>
      <dgm:spPr/>
      <dgm:t>
        <a:bodyPr/>
        <a:lstStyle/>
        <a:p>
          <a:endParaRPr lang="en-US"/>
        </a:p>
      </dgm:t>
    </dgm:pt>
    <dgm:pt modelId="{25D1910D-4E8B-4393-8125-38DEB2A68B1E}">
      <dgm:prSet phldrT="[Text]" custT="1"/>
      <dgm:spPr/>
      <dgm:t>
        <a:bodyPr/>
        <a:lstStyle/>
        <a:p>
          <a:r>
            <a:rPr lang="en-IN" sz="1800" b="0" i="0" dirty="0">
              <a:latin typeface="Times New Roman" pitchFamily="18" charset="0"/>
              <a:cs typeface="Times New Roman" pitchFamily="18" charset="0"/>
            </a:rPr>
            <a:t>Deployment and Testing</a:t>
          </a:r>
          <a:endParaRPr lang="en-US" sz="1800" b="0" dirty="0">
            <a:latin typeface="Times New Roman" pitchFamily="18" charset="0"/>
            <a:cs typeface="Times New Roman" pitchFamily="18" charset="0"/>
          </a:endParaRPr>
        </a:p>
      </dgm:t>
    </dgm:pt>
    <dgm:pt modelId="{71FC1CD1-8933-446D-A410-F2E5ECFCDCD4}" type="parTrans" cxnId="{D76B7430-3357-4174-8439-41EDA872EF5F}">
      <dgm:prSet/>
      <dgm:spPr/>
      <dgm:t>
        <a:bodyPr/>
        <a:lstStyle/>
        <a:p>
          <a:endParaRPr lang="en-US"/>
        </a:p>
      </dgm:t>
    </dgm:pt>
    <dgm:pt modelId="{FD38C820-2D77-442C-81A5-3C5E08D280FF}" type="sibTrans" cxnId="{D76B7430-3357-4174-8439-41EDA872EF5F}">
      <dgm:prSet/>
      <dgm:spPr/>
      <dgm:t>
        <a:bodyPr/>
        <a:lstStyle/>
        <a:p>
          <a:endParaRPr lang="en-US"/>
        </a:p>
      </dgm:t>
    </dgm:pt>
    <dgm:pt modelId="{407671DE-689A-4402-8922-08873E63480D}" type="pres">
      <dgm:prSet presAssocID="{160C5714-0868-4287-90D8-28FB7BF6BD2C}" presName="root" presStyleCnt="0">
        <dgm:presLayoutVars>
          <dgm:chMax/>
          <dgm:chPref/>
          <dgm:dir/>
          <dgm:animLvl val="lvl"/>
        </dgm:presLayoutVars>
      </dgm:prSet>
      <dgm:spPr/>
      <dgm:t>
        <a:bodyPr/>
        <a:lstStyle/>
        <a:p>
          <a:endParaRPr lang="en-IN"/>
        </a:p>
      </dgm:t>
    </dgm:pt>
    <dgm:pt modelId="{1E8C53CE-312B-400D-8E6A-4635CB4CE270}" type="pres">
      <dgm:prSet presAssocID="{160C5714-0868-4287-90D8-28FB7BF6BD2C}" presName="divider" presStyleLbl="fgAcc1" presStyleIdx="0" presStyleCnt="6"/>
      <dgm:spPr>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tailEnd type="triangle" w="lg" len="lg"/>
        </a:ln>
        <a:effectLst/>
      </dgm:spPr>
    </dgm:pt>
    <dgm:pt modelId="{46D0A0B6-99C1-4C93-9D07-D394FCD06FBC}" type="pres">
      <dgm:prSet presAssocID="{160C5714-0868-4287-90D8-28FB7BF6BD2C}" presName="nodes" presStyleCnt="0">
        <dgm:presLayoutVars>
          <dgm:chMax/>
          <dgm:chPref/>
          <dgm:animLvl val="lvl"/>
        </dgm:presLayoutVars>
      </dgm:prSet>
      <dgm:spPr/>
    </dgm:pt>
    <dgm:pt modelId="{54FA9F05-68DF-4858-B50D-DCEC408D98A0}" type="pres">
      <dgm:prSet presAssocID="{E40F4386-8831-418F-B705-2EF711FB0638}" presName="composite" presStyleCnt="0"/>
      <dgm:spPr/>
    </dgm:pt>
    <dgm:pt modelId="{CDDE1E5C-76D1-411D-97D4-8F1977E9842D}" type="pres">
      <dgm:prSet presAssocID="{E40F4386-8831-418F-B705-2EF711FB0638}" presName="ConnectorPoint" presStyleLbl="lnNode1" presStyleIdx="0" presStyleCnt="5"/>
      <dgm:spPr/>
    </dgm:pt>
    <dgm:pt modelId="{A3C084F2-0093-4679-BE5F-A72847C99793}" type="pres">
      <dgm:prSet presAssocID="{E40F4386-8831-418F-B705-2EF711FB0638}" presName="DropPinPlaceHolder" presStyleCnt="0"/>
      <dgm:spPr/>
    </dgm:pt>
    <dgm:pt modelId="{0A69E26B-610A-460B-8DC9-F49A37B64039}" type="pres">
      <dgm:prSet presAssocID="{E40F4386-8831-418F-B705-2EF711FB0638}" presName="DropPin" presStyleLbl="alignNode1" presStyleIdx="0" presStyleCnt="5" custLinFactNeighborY="-3516"/>
      <dgm:spPr/>
    </dgm:pt>
    <dgm:pt modelId="{0D47F3AA-634C-409F-BD69-E4BACD9CCCFA}" type="pres">
      <dgm:prSet presAssocID="{E40F4386-8831-418F-B705-2EF711FB0638}" presName="Ellipse" presStyleLbl="fgAcc1" presStyleIdx="1"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A292B0A5-8BE5-4E84-8618-26EA28CFF4A3}" type="pres">
      <dgm:prSet presAssocID="{E40F4386-8831-418F-B705-2EF711FB0638}" presName="L2TextContainer" presStyleLbl="revTx" presStyleIdx="0" presStyleCnt="10">
        <dgm:presLayoutVars>
          <dgm:bulletEnabled val="1"/>
        </dgm:presLayoutVars>
      </dgm:prSet>
      <dgm:spPr/>
      <dgm:t>
        <a:bodyPr/>
        <a:lstStyle/>
        <a:p>
          <a:endParaRPr lang="en-IN"/>
        </a:p>
      </dgm:t>
    </dgm:pt>
    <dgm:pt modelId="{AA393DB5-4DAB-4AB9-875A-4BE9E87DA2BF}" type="pres">
      <dgm:prSet presAssocID="{E40F4386-8831-418F-B705-2EF711FB0638}" presName="L1TextContainer" presStyleLbl="revTx" presStyleIdx="1" presStyleCnt="10" custScaleX="102879">
        <dgm:presLayoutVars>
          <dgm:chMax val="1"/>
          <dgm:chPref val="1"/>
          <dgm:bulletEnabled val="1"/>
        </dgm:presLayoutVars>
      </dgm:prSet>
      <dgm:spPr/>
      <dgm:t>
        <a:bodyPr/>
        <a:lstStyle/>
        <a:p>
          <a:endParaRPr lang="en-IN"/>
        </a:p>
      </dgm:t>
    </dgm:pt>
    <dgm:pt modelId="{D10F2BCE-B77B-4F05-95FD-A65109E5DEA0}" type="pres">
      <dgm:prSet presAssocID="{E40F4386-8831-418F-B705-2EF711FB0638}" presName="ConnectLine" presStyleLbl="sibTrans1D1" presStyleIdx="0" presStyleCnt="5"/>
      <dgm:spPr>
        <a:noFill/>
        <a:ln w="9525" cap="flat" cmpd="sng" algn="ctr">
          <a:solidFill>
            <a:schemeClr val="accent2">
              <a:lumMod val="50000"/>
            </a:schemeClr>
          </a:solidFill>
          <a:prstDash val="dash"/>
          <a:miter lim="800000"/>
        </a:ln>
        <a:effectLst/>
      </dgm:spPr>
    </dgm:pt>
    <dgm:pt modelId="{7842451D-72E5-4EF0-B35E-DA20F99FD31B}" type="pres">
      <dgm:prSet presAssocID="{E40F4386-8831-418F-B705-2EF711FB0638}" presName="EmptyPlaceHolder" presStyleCnt="0"/>
      <dgm:spPr/>
    </dgm:pt>
    <dgm:pt modelId="{B17D2C92-48C0-4F3D-88BD-E2B451D76F57}" type="pres">
      <dgm:prSet presAssocID="{D0CAE994-5783-41EC-9711-4E1D519F3834}" presName="spaceBetweenRectangles" presStyleCnt="0"/>
      <dgm:spPr/>
    </dgm:pt>
    <dgm:pt modelId="{FBE92DF5-B8E0-497C-B190-87AC73E45970}" type="pres">
      <dgm:prSet presAssocID="{216BC4CD-18EE-4F27-8680-F1299126CE77}" presName="composite" presStyleCnt="0"/>
      <dgm:spPr/>
    </dgm:pt>
    <dgm:pt modelId="{94B71067-EBEC-4112-A9D1-8B8A7A437FC8}" type="pres">
      <dgm:prSet presAssocID="{216BC4CD-18EE-4F27-8680-F1299126CE77}" presName="ConnectorPoint" presStyleLbl="lnNode1" presStyleIdx="1" presStyleCnt="5"/>
      <dgm:spPr/>
    </dgm:pt>
    <dgm:pt modelId="{7514FAA3-F485-4827-B6A2-FC89911A0BB4}" type="pres">
      <dgm:prSet presAssocID="{216BC4CD-18EE-4F27-8680-F1299126CE77}" presName="DropPinPlaceHolder" presStyleCnt="0"/>
      <dgm:spPr/>
    </dgm:pt>
    <dgm:pt modelId="{11AAD205-8152-4363-B661-3C3A26A103FF}" type="pres">
      <dgm:prSet presAssocID="{216BC4CD-18EE-4F27-8680-F1299126CE77}" presName="DropPin" presStyleLbl="alignNode1" presStyleIdx="1" presStyleCnt="5" custLinFactNeighborY="3516"/>
      <dgm:spPr/>
    </dgm:pt>
    <dgm:pt modelId="{2E4364CD-3B8A-4A42-AB11-744F4277900A}" type="pres">
      <dgm:prSet presAssocID="{216BC4CD-18EE-4F27-8680-F1299126CE77}" presName="Ellipse" presStyleLbl="fgAcc1" presStyleIdx="2"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07310A89-F151-435B-963F-FD9908E8C694}" type="pres">
      <dgm:prSet presAssocID="{216BC4CD-18EE-4F27-8680-F1299126CE77}" presName="L2TextContainer" presStyleLbl="revTx" presStyleIdx="2" presStyleCnt="10">
        <dgm:presLayoutVars>
          <dgm:bulletEnabled val="1"/>
        </dgm:presLayoutVars>
      </dgm:prSet>
      <dgm:spPr/>
      <dgm:t>
        <a:bodyPr/>
        <a:lstStyle/>
        <a:p>
          <a:endParaRPr lang="en-IN"/>
        </a:p>
      </dgm:t>
    </dgm:pt>
    <dgm:pt modelId="{6386BA6E-453A-41E1-ADAD-7626B92BD1BF}" type="pres">
      <dgm:prSet presAssocID="{216BC4CD-18EE-4F27-8680-F1299126CE77}" presName="L1TextContainer" presStyleLbl="revTx" presStyleIdx="3" presStyleCnt="10">
        <dgm:presLayoutVars>
          <dgm:chMax val="1"/>
          <dgm:chPref val="1"/>
          <dgm:bulletEnabled val="1"/>
        </dgm:presLayoutVars>
      </dgm:prSet>
      <dgm:spPr/>
      <dgm:t>
        <a:bodyPr/>
        <a:lstStyle/>
        <a:p>
          <a:endParaRPr lang="en-IN"/>
        </a:p>
      </dgm:t>
    </dgm:pt>
    <dgm:pt modelId="{DB95D829-80DF-4ADA-B04C-CE92ADFB6606}" type="pres">
      <dgm:prSet presAssocID="{216BC4CD-18EE-4F27-8680-F1299126CE77}" presName="ConnectLine" presStyleLbl="sibTrans1D1" presStyleIdx="1" presStyleCnt="5"/>
      <dgm:spPr>
        <a:noFill/>
        <a:ln w="9525" cap="flat" cmpd="sng" algn="ctr">
          <a:solidFill>
            <a:schemeClr val="accent2">
              <a:lumMod val="50000"/>
            </a:schemeClr>
          </a:solidFill>
          <a:prstDash val="dash"/>
          <a:miter lim="800000"/>
        </a:ln>
        <a:effectLst/>
      </dgm:spPr>
    </dgm:pt>
    <dgm:pt modelId="{CDFB6879-D0D6-43FC-BC0B-D27687D992EB}" type="pres">
      <dgm:prSet presAssocID="{216BC4CD-18EE-4F27-8680-F1299126CE77}" presName="EmptyPlaceHolder" presStyleCnt="0"/>
      <dgm:spPr/>
    </dgm:pt>
    <dgm:pt modelId="{73F94D99-690C-4CBF-869A-EF5DD70CF6B4}" type="pres">
      <dgm:prSet presAssocID="{53BD166D-91E5-487C-BD55-AC4B1FA9AFAB}" presName="spaceBetweenRectangles" presStyleCnt="0"/>
      <dgm:spPr/>
    </dgm:pt>
    <dgm:pt modelId="{CEDC3BDA-322C-4005-A3A5-77E148865242}" type="pres">
      <dgm:prSet presAssocID="{93FF5F9D-AAFA-4950-8546-6AECA4470D48}" presName="composite" presStyleCnt="0"/>
      <dgm:spPr/>
    </dgm:pt>
    <dgm:pt modelId="{83D4573F-3CB1-4541-8BEE-E8224A8ED015}" type="pres">
      <dgm:prSet presAssocID="{93FF5F9D-AAFA-4950-8546-6AECA4470D48}" presName="ConnectorPoint" presStyleLbl="lnNode1" presStyleIdx="2" presStyleCnt="5"/>
      <dgm:spPr/>
    </dgm:pt>
    <dgm:pt modelId="{192BBF61-2B64-4E18-92EE-EF8B6030201C}" type="pres">
      <dgm:prSet presAssocID="{93FF5F9D-AAFA-4950-8546-6AECA4470D48}" presName="DropPinPlaceHolder" presStyleCnt="0"/>
      <dgm:spPr/>
    </dgm:pt>
    <dgm:pt modelId="{63CCDBCC-C40A-41AF-BB40-B20A9AB919D8}" type="pres">
      <dgm:prSet presAssocID="{93FF5F9D-AAFA-4950-8546-6AECA4470D48}" presName="DropPin" presStyleLbl="alignNode1" presStyleIdx="2" presStyleCnt="5" custLinFactNeighborY="-3516"/>
      <dgm:spPr/>
    </dgm:pt>
    <dgm:pt modelId="{C25D9000-2762-4B6C-BFD6-7B6C2D0122B9}" type="pres">
      <dgm:prSet presAssocID="{93FF5F9D-AAFA-4950-8546-6AECA4470D48}" presName="Ellipse" presStyleLbl="fgAcc1" presStyleIdx="3"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C08C98A3-4322-425C-8260-4319044AFBF1}" type="pres">
      <dgm:prSet presAssocID="{93FF5F9D-AAFA-4950-8546-6AECA4470D48}" presName="L2TextContainer" presStyleLbl="revTx" presStyleIdx="4" presStyleCnt="10">
        <dgm:presLayoutVars>
          <dgm:bulletEnabled val="1"/>
        </dgm:presLayoutVars>
      </dgm:prSet>
      <dgm:spPr/>
      <dgm:t>
        <a:bodyPr/>
        <a:lstStyle/>
        <a:p>
          <a:endParaRPr lang="en-IN"/>
        </a:p>
      </dgm:t>
    </dgm:pt>
    <dgm:pt modelId="{52F3B4A2-8EDD-4B40-B5F3-A1CECB56D29F}" type="pres">
      <dgm:prSet presAssocID="{93FF5F9D-AAFA-4950-8546-6AECA4470D48}" presName="L1TextContainer" presStyleLbl="revTx" presStyleIdx="5" presStyleCnt="10">
        <dgm:presLayoutVars>
          <dgm:chMax val="1"/>
          <dgm:chPref val="1"/>
          <dgm:bulletEnabled val="1"/>
        </dgm:presLayoutVars>
      </dgm:prSet>
      <dgm:spPr/>
      <dgm:t>
        <a:bodyPr/>
        <a:lstStyle/>
        <a:p>
          <a:endParaRPr lang="en-IN"/>
        </a:p>
      </dgm:t>
    </dgm:pt>
    <dgm:pt modelId="{4A2B3FB7-F9B6-43D5-A931-C70A3750EA87}" type="pres">
      <dgm:prSet presAssocID="{93FF5F9D-AAFA-4950-8546-6AECA4470D48}" presName="ConnectLine" presStyleLbl="sibTrans1D1" presStyleIdx="2" presStyleCnt="5"/>
      <dgm:spPr>
        <a:noFill/>
        <a:ln w="9525" cap="flat" cmpd="sng" algn="ctr">
          <a:solidFill>
            <a:schemeClr val="accent2">
              <a:lumMod val="50000"/>
            </a:schemeClr>
          </a:solidFill>
          <a:prstDash val="dash"/>
          <a:miter lim="800000"/>
        </a:ln>
        <a:effectLst/>
      </dgm:spPr>
    </dgm:pt>
    <dgm:pt modelId="{BA1A1A8C-A776-4D01-B097-263B42C05CD4}" type="pres">
      <dgm:prSet presAssocID="{93FF5F9D-AAFA-4950-8546-6AECA4470D48}" presName="EmptyPlaceHolder" presStyleCnt="0"/>
      <dgm:spPr/>
    </dgm:pt>
    <dgm:pt modelId="{06E0E481-BB98-4161-9BDE-A1547F63DD20}" type="pres">
      <dgm:prSet presAssocID="{38F0A00F-2CCF-46E9-AA53-7C6F7D500B84}" presName="spaceBetweenRectangles" presStyleCnt="0"/>
      <dgm:spPr/>
    </dgm:pt>
    <dgm:pt modelId="{FB2E9D8E-3404-4E79-B215-9DBE16583FBD}" type="pres">
      <dgm:prSet presAssocID="{57D926EE-FF1C-4F8E-BE58-791552003389}" presName="composite" presStyleCnt="0"/>
      <dgm:spPr/>
    </dgm:pt>
    <dgm:pt modelId="{A4A288FA-2972-4660-B846-F0F60F21A8F3}" type="pres">
      <dgm:prSet presAssocID="{57D926EE-FF1C-4F8E-BE58-791552003389}" presName="ConnectorPoint" presStyleLbl="lnNode1" presStyleIdx="3" presStyleCnt="5"/>
      <dgm:spPr/>
    </dgm:pt>
    <dgm:pt modelId="{B00C1F6C-3838-4D06-B744-0D84C6431A13}" type="pres">
      <dgm:prSet presAssocID="{57D926EE-FF1C-4F8E-BE58-791552003389}" presName="DropPinPlaceHolder" presStyleCnt="0"/>
      <dgm:spPr/>
    </dgm:pt>
    <dgm:pt modelId="{4C5813BC-956A-4F8C-B1AA-086730732ACF}" type="pres">
      <dgm:prSet presAssocID="{57D926EE-FF1C-4F8E-BE58-791552003389}" presName="DropPin" presStyleLbl="alignNode1" presStyleIdx="3" presStyleCnt="5" custLinFactNeighborY="3516"/>
      <dgm:spPr/>
    </dgm:pt>
    <dgm:pt modelId="{30745FD9-45E6-4F2F-952E-B76E1E38EA48}" type="pres">
      <dgm:prSet presAssocID="{57D926EE-FF1C-4F8E-BE58-791552003389}" presName="Ellipse" presStyleLbl="fgAcc1" presStyleIdx="4"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FA75F9D6-BA19-40B6-8EBB-F8B5A1A5DB04}" type="pres">
      <dgm:prSet presAssocID="{57D926EE-FF1C-4F8E-BE58-791552003389}" presName="L2TextContainer" presStyleLbl="revTx" presStyleIdx="6" presStyleCnt="10">
        <dgm:presLayoutVars>
          <dgm:bulletEnabled val="1"/>
        </dgm:presLayoutVars>
      </dgm:prSet>
      <dgm:spPr/>
      <dgm:t>
        <a:bodyPr/>
        <a:lstStyle/>
        <a:p>
          <a:endParaRPr lang="en-IN"/>
        </a:p>
      </dgm:t>
    </dgm:pt>
    <dgm:pt modelId="{7759EFD6-8D9B-407B-BFD2-E887C01621A3}" type="pres">
      <dgm:prSet presAssocID="{57D926EE-FF1C-4F8E-BE58-791552003389}" presName="L1TextContainer" presStyleLbl="revTx" presStyleIdx="7" presStyleCnt="10">
        <dgm:presLayoutVars>
          <dgm:chMax val="1"/>
          <dgm:chPref val="1"/>
          <dgm:bulletEnabled val="1"/>
        </dgm:presLayoutVars>
      </dgm:prSet>
      <dgm:spPr/>
      <dgm:t>
        <a:bodyPr/>
        <a:lstStyle/>
        <a:p>
          <a:endParaRPr lang="en-IN"/>
        </a:p>
      </dgm:t>
    </dgm:pt>
    <dgm:pt modelId="{87D01122-9189-4BBF-B5EB-8A13E8CADCB7}" type="pres">
      <dgm:prSet presAssocID="{57D926EE-FF1C-4F8E-BE58-791552003389}" presName="ConnectLine" presStyleLbl="sibTrans1D1" presStyleIdx="3" presStyleCnt="5"/>
      <dgm:spPr>
        <a:noFill/>
        <a:ln w="9525" cap="flat" cmpd="sng" algn="ctr">
          <a:solidFill>
            <a:schemeClr val="accent2">
              <a:lumMod val="50000"/>
            </a:schemeClr>
          </a:solidFill>
          <a:prstDash val="dash"/>
          <a:miter lim="800000"/>
        </a:ln>
        <a:effectLst/>
      </dgm:spPr>
    </dgm:pt>
    <dgm:pt modelId="{F2083E7F-8909-4F43-97E9-9BDF4D0B9596}" type="pres">
      <dgm:prSet presAssocID="{57D926EE-FF1C-4F8E-BE58-791552003389}" presName="EmptyPlaceHolder" presStyleCnt="0"/>
      <dgm:spPr/>
    </dgm:pt>
    <dgm:pt modelId="{6A29383C-57EA-4549-AEB6-87AA2F47DB91}" type="pres">
      <dgm:prSet presAssocID="{A8CFE573-C424-4A7A-A6DC-2CAFAF6BE4BE}" presName="spaceBetweenRectangles" presStyleCnt="0"/>
      <dgm:spPr/>
    </dgm:pt>
    <dgm:pt modelId="{07E7D5C7-192C-4FD4-8FDB-8367E75296B2}" type="pres">
      <dgm:prSet presAssocID="{C29A2877-D327-472A-B8DE-A9582740D1C4}" presName="composite" presStyleCnt="0"/>
      <dgm:spPr/>
    </dgm:pt>
    <dgm:pt modelId="{E5A60AEB-AC99-48F9-A630-D706383CE830}" type="pres">
      <dgm:prSet presAssocID="{C29A2877-D327-472A-B8DE-A9582740D1C4}" presName="ConnectorPoint" presStyleLbl="lnNode1" presStyleIdx="4" presStyleCnt="5"/>
      <dgm:spPr/>
    </dgm:pt>
    <dgm:pt modelId="{DAA99B08-B3AE-4897-936E-6B401AF838B8}" type="pres">
      <dgm:prSet presAssocID="{C29A2877-D327-472A-B8DE-A9582740D1C4}" presName="DropPinPlaceHolder" presStyleCnt="0"/>
      <dgm:spPr/>
    </dgm:pt>
    <dgm:pt modelId="{53AB3C40-A8F3-42AD-ACAA-EFFE0F58231C}" type="pres">
      <dgm:prSet presAssocID="{C29A2877-D327-472A-B8DE-A9582740D1C4}" presName="DropPin" presStyleLbl="alignNode1" presStyleIdx="4" presStyleCnt="5" custLinFactNeighborY="-3516"/>
      <dgm:spPr/>
    </dgm:pt>
    <dgm:pt modelId="{D2FD05BB-C8D3-4629-A36D-3F0D8E17237D}" type="pres">
      <dgm:prSet presAssocID="{C29A2877-D327-472A-B8DE-A9582740D1C4}" presName="Ellipse" presStyleLbl="fgAcc1" presStyleIdx="5"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A27C66FE-A882-45CB-AA8B-D41CAAC87FCE}" type="pres">
      <dgm:prSet presAssocID="{C29A2877-D327-472A-B8DE-A9582740D1C4}" presName="L2TextContainer" presStyleLbl="revTx" presStyleIdx="8" presStyleCnt="10">
        <dgm:presLayoutVars>
          <dgm:bulletEnabled val="1"/>
        </dgm:presLayoutVars>
      </dgm:prSet>
      <dgm:spPr/>
      <dgm:t>
        <a:bodyPr/>
        <a:lstStyle/>
        <a:p>
          <a:endParaRPr lang="en-IN"/>
        </a:p>
      </dgm:t>
    </dgm:pt>
    <dgm:pt modelId="{A3AC5A82-45CF-44A1-B41F-635DAC5A92BB}" type="pres">
      <dgm:prSet presAssocID="{C29A2877-D327-472A-B8DE-A9582740D1C4}" presName="L1TextContainer" presStyleLbl="revTx" presStyleIdx="9" presStyleCnt="10" custLinFactNeighborX="866" custLinFactNeighborY="2070">
        <dgm:presLayoutVars>
          <dgm:chMax val="1"/>
          <dgm:chPref val="1"/>
          <dgm:bulletEnabled val="1"/>
        </dgm:presLayoutVars>
      </dgm:prSet>
      <dgm:spPr/>
      <dgm:t>
        <a:bodyPr/>
        <a:lstStyle/>
        <a:p>
          <a:endParaRPr lang="en-IN"/>
        </a:p>
      </dgm:t>
    </dgm:pt>
    <dgm:pt modelId="{1513F0EC-F72E-4447-AE42-46AD1B95828E}" type="pres">
      <dgm:prSet presAssocID="{C29A2877-D327-472A-B8DE-A9582740D1C4}" presName="ConnectLine" presStyleLbl="sibTrans1D1" presStyleIdx="4" presStyleCnt="5"/>
      <dgm:spPr>
        <a:noFill/>
        <a:ln w="9525" cap="flat" cmpd="sng" algn="ctr">
          <a:solidFill>
            <a:schemeClr val="accent2">
              <a:lumMod val="50000"/>
            </a:schemeClr>
          </a:solidFill>
          <a:prstDash val="dash"/>
          <a:miter lim="800000"/>
        </a:ln>
        <a:effectLst/>
      </dgm:spPr>
    </dgm:pt>
    <dgm:pt modelId="{AEE1B82C-0846-4933-84C5-2CE9F6ABE6B4}" type="pres">
      <dgm:prSet presAssocID="{C29A2877-D327-472A-B8DE-A9582740D1C4}" presName="EmptyPlaceHolder" presStyleCnt="0"/>
      <dgm:spPr/>
    </dgm:pt>
  </dgm:ptLst>
  <dgm:cxnLst>
    <dgm:cxn modelId="{2F8D9110-DEE1-4530-A787-7B1F955B8D11}" type="presOf" srcId="{E40F4386-8831-418F-B705-2EF711FB0638}" destId="{AA393DB5-4DAB-4AB9-875A-4BE9E87DA2BF}" srcOrd="0" destOrd="0" presId="urn:microsoft.com/office/officeart/2017/3/layout/DropPinTimeline#2"/>
    <dgm:cxn modelId="{E06C2FA0-97C9-4115-8036-5641738523F0}" srcId="{160C5714-0868-4287-90D8-28FB7BF6BD2C}" destId="{C29A2877-D327-472A-B8DE-A9582740D1C4}" srcOrd="4" destOrd="0" parTransId="{ACB8F89D-E3F0-46D6-9FE2-0E08ED03F108}" sibTransId="{4C9B2A60-E155-4BBB-A3EE-15AEEAA6D5C7}"/>
    <dgm:cxn modelId="{6DB8FFBA-487B-4E87-9D41-FD7AF2F69CF4}" srcId="{160C5714-0868-4287-90D8-28FB7BF6BD2C}" destId="{E40F4386-8831-418F-B705-2EF711FB0638}" srcOrd="0" destOrd="0" parTransId="{BA5DB78F-0BD1-45CF-9B96-46A70AB3D9A2}" sibTransId="{D0CAE994-5783-41EC-9711-4E1D519F3834}"/>
    <dgm:cxn modelId="{D8458B8B-6A4A-41F6-A4AC-6449A963A532}" type="presOf" srcId="{57D926EE-FF1C-4F8E-BE58-791552003389}" destId="{7759EFD6-8D9B-407B-BFD2-E887C01621A3}" srcOrd="0" destOrd="0" presId="urn:microsoft.com/office/officeart/2017/3/layout/DropPinTimeline#2"/>
    <dgm:cxn modelId="{BE51D2B2-029C-4554-8705-90B588CC81C4}" srcId="{57D926EE-FF1C-4F8E-BE58-791552003389}" destId="{04956CC5-BC9D-4B6B-9065-8589629A4900}" srcOrd="0" destOrd="0" parTransId="{EF3CCB5D-2D2B-414F-9C3E-2A98641DE75C}" sibTransId="{4A8BA95F-C155-4C29-BC73-64B882D2BD09}"/>
    <dgm:cxn modelId="{369994A5-D668-4BAA-BAE5-4659A47CAE31}" srcId="{160C5714-0868-4287-90D8-28FB7BF6BD2C}" destId="{57D926EE-FF1C-4F8E-BE58-791552003389}" srcOrd="3" destOrd="0" parTransId="{73E44EEA-ED9D-47FC-9428-986D0A1FC4C0}" sibTransId="{A8CFE573-C424-4A7A-A6DC-2CAFAF6BE4BE}"/>
    <dgm:cxn modelId="{D76B7430-3357-4174-8439-41EDA872EF5F}" srcId="{C29A2877-D327-472A-B8DE-A9582740D1C4}" destId="{25D1910D-4E8B-4393-8125-38DEB2A68B1E}" srcOrd="0" destOrd="0" parTransId="{71FC1CD1-8933-446D-A410-F2E5ECFCDCD4}" sibTransId="{FD38C820-2D77-442C-81A5-3C5E08D280FF}"/>
    <dgm:cxn modelId="{21F68C21-0932-40ED-B3AD-15446DF383C2}" srcId="{93FF5F9D-AAFA-4950-8546-6AECA4470D48}" destId="{7C246739-132B-41AD-8DFA-A108B89D138D}" srcOrd="0" destOrd="0" parTransId="{6DC6AB27-331E-4C02-81E1-D2DC0951F94A}" sibTransId="{ABE6CE27-78DF-4DFE-AE98-C519395C0138}"/>
    <dgm:cxn modelId="{06A2C4EF-834F-43FD-B45A-1554E6A68EBB}" srcId="{160C5714-0868-4287-90D8-28FB7BF6BD2C}" destId="{93FF5F9D-AAFA-4950-8546-6AECA4470D48}" srcOrd="2" destOrd="0" parTransId="{3D298734-E7B7-4677-BE81-F586C8D97438}" sibTransId="{38F0A00F-2CCF-46E9-AA53-7C6F7D500B84}"/>
    <dgm:cxn modelId="{6EE63C79-C3BB-40FB-8A21-3E84A0431EC1}" type="presOf" srcId="{04956CC5-BC9D-4B6B-9065-8589629A4900}" destId="{FA75F9D6-BA19-40B6-8EBB-F8B5A1A5DB04}" srcOrd="0" destOrd="0" presId="urn:microsoft.com/office/officeart/2017/3/layout/DropPinTimeline#2"/>
    <dgm:cxn modelId="{08E607FE-15AE-432C-8214-161F17E777E2}" type="presOf" srcId="{C29A2877-D327-472A-B8DE-A9582740D1C4}" destId="{A3AC5A82-45CF-44A1-B41F-635DAC5A92BB}" srcOrd="0" destOrd="0" presId="urn:microsoft.com/office/officeart/2017/3/layout/DropPinTimeline#2"/>
    <dgm:cxn modelId="{7FD8009C-0CEB-41DE-B0CC-709282B25D15}" srcId="{E40F4386-8831-418F-B705-2EF711FB0638}" destId="{9D775CEA-FB87-47C4-9A33-B679A4F91D5A}" srcOrd="0" destOrd="0" parTransId="{C3B4CFE3-1417-4427-AA54-FBDCAAFFE651}" sibTransId="{DCB568C9-3C02-42D5-BA11-189A5C3024AA}"/>
    <dgm:cxn modelId="{382E8FED-2C26-4F51-BA70-9056716C7596}" type="presOf" srcId="{C9D54AD6-2B46-4A5C-8B15-6EB605017506}" destId="{07310A89-F151-435B-963F-FD9908E8C694}" srcOrd="0" destOrd="0" presId="urn:microsoft.com/office/officeart/2017/3/layout/DropPinTimeline#2"/>
    <dgm:cxn modelId="{792B05C2-5166-497A-B522-DD33ED15AE00}" srcId="{216BC4CD-18EE-4F27-8680-F1299126CE77}" destId="{C9D54AD6-2B46-4A5C-8B15-6EB605017506}" srcOrd="0" destOrd="0" parTransId="{F129E4C2-7904-46D3-A1B6-3961A818C015}" sibTransId="{BF7E5694-37A7-4053-9E35-03119E673100}"/>
    <dgm:cxn modelId="{10C14F34-D61A-4E98-B25B-3E085A103CE3}" type="presOf" srcId="{160C5714-0868-4287-90D8-28FB7BF6BD2C}" destId="{407671DE-689A-4402-8922-08873E63480D}" srcOrd="0" destOrd="0" presId="urn:microsoft.com/office/officeart/2017/3/layout/DropPinTimeline#2"/>
    <dgm:cxn modelId="{0A3B7C5F-7735-4608-8242-E6F73844D071}" srcId="{160C5714-0868-4287-90D8-28FB7BF6BD2C}" destId="{216BC4CD-18EE-4F27-8680-F1299126CE77}" srcOrd="1" destOrd="0" parTransId="{9035202F-34B7-4FD2-ABEC-FBF9181D08E7}" sibTransId="{53BD166D-91E5-487C-BD55-AC4B1FA9AFAB}"/>
    <dgm:cxn modelId="{A3C550B7-D35D-4082-8B0A-7D10ADFE124B}" type="presOf" srcId="{25D1910D-4E8B-4393-8125-38DEB2A68B1E}" destId="{A27C66FE-A882-45CB-AA8B-D41CAAC87FCE}" srcOrd="0" destOrd="0" presId="urn:microsoft.com/office/officeart/2017/3/layout/DropPinTimeline#2"/>
    <dgm:cxn modelId="{676C0349-F2D6-4D2C-9FCF-F305471D4E59}" type="presOf" srcId="{216BC4CD-18EE-4F27-8680-F1299126CE77}" destId="{6386BA6E-453A-41E1-ADAD-7626B92BD1BF}" srcOrd="0" destOrd="0" presId="urn:microsoft.com/office/officeart/2017/3/layout/DropPinTimeline#2"/>
    <dgm:cxn modelId="{300126DA-65CE-4820-8449-FCF3ECC004FE}" type="presOf" srcId="{93FF5F9D-AAFA-4950-8546-6AECA4470D48}" destId="{52F3B4A2-8EDD-4B40-B5F3-A1CECB56D29F}" srcOrd="0" destOrd="0" presId="urn:microsoft.com/office/officeart/2017/3/layout/DropPinTimeline#2"/>
    <dgm:cxn modelId="{5014994C-918A-42D4-A167-074D88DB0B7A}" type="presOf" srcId="{7C246739-132B-41AD-8DFA-A108B89D138D}" destId="{C08C98A3-4322-425C-8260-4319044AFBF1}" srcOrd="0" destOrd="0" presId="urn:microsoft.com/office/officeart/2017/3/layout/DropPinTimeline#2"/>
    <dgm:cxn modelId="{71FE39CF-70A2-4C21-8FB1-F54587B63FA9}" type="presOf" srcId="{9D775CEA-FB87-47C4-9A33-B679A4F91D5A}" destId="{A292B0A5-8BE5-4E84-8618-26EA28CFF4A3}" srcOrd="0" destOrd="0" presId="urn:microsoft.com/office/officeart/2017/3/layout/DropPinTimeline#2"/>
    <dgm:cxn modelId="{6C89CD35-86C2-488C-B1B6-B8E91AB121B7}" type="presParOf" srcId="{407671DE-689A-4402-8922-08873E63480D}" destId="{1E8C53CE-312B-400D-8E6A-4635CB4CE270}" srcOrd="0" destOrd="0" presId="urn:microsoft.com/office/officeart/2017/3/layout/DropPinTimeline#2"/>
    <dgm:cxn modelId="{F459E339-6CF5-4935-83C6-C36F4BD218C0}" type="presParOf" srcId="{407671DE-689A-4402-8922-08873E63480D}" destId="{46D0A0B6-99C1-4C93-9D07-D394FCD06FBC}" srcOrd="1" destOrd="0" presId="urn:microsoft.com/office/officeart/2017/3/layout/DropPinTimeline#2"/>
    <dgm:cxn modelId="{6F671416-8896-48F7-9C8D-78A9E6200C9E}" type="presParOf" srcId="{46D0A0B6-99C1-4C93-9D07-D394FCD06FBC}" destId="{54FA9F05-68DF-4858-B50D-DCEC408D98A0}" srcOrd="0" destOrd="0" presId="urn:microsoft.com/office/officeart/2017/3/layout/DropPinTimeline#2"/>
    <dgm:cxn modelId="{3C9C78E0-7D90-4559-B028-76D9854C715A}" type="presParOf" srcId="{54FA9F05-68DF-4858-B50D-DCEC408D98A0}" destId="{CDDE1E5C-76D1-411D-97D4-8F1977E9842D}" srcOrd="0" destOrd="0" presId="urn:microsoft.com/office/officeart/2017/3/layout/DropPinTimeline#2"/>
    <dgm:cxn modelId="{F124A0A7-8845-4FD1-970D-3228C7936FA5}" type="presParOf" srcId="{54FA9F05-68DF-4858-B50D-DCEC408D98A0}" destId="{A3C084F2-0093-4679-BE5F-A72847C99793}" srcOrd="1" destOrd="0" presId="urn:microsoft.com/office/officeart/2017/3/layout/DropPinTimeline#2"/>
    <dgm:cxn modelId="{30B266FB-6D91-48A0-8521-4B28317839A2}" type="presParOf" srcId="{A3C084F2-0093-4679-BE5F-A72847C99793}" destId="{0A69E26B-610A-460B-8DC9-F49A37B64039}" srcOrd="0" destOrd="0" presId="urn:microsoft.com/office/officeart/2017/3/layout/DropPinTimeline#2"/>
    <dgm:cxn modelId="{8EA730A7-9BDD-4EC8-BFE3-AECA1A87608E}" type="presParOf" srcId="{A3C084F2-0093-4679-BE5F-A72847C99793}" destId="{0D47F3AA-634C-409F-BD69-E4BACD9CCCFA}" srcOrd="1" destOrd="0" presId="urn:microsoft.com/office/officeart/2017/3/layout/DropPinTimeline#2"/>
    <dgm:cxn modelId="{AB889069-66C0-4C20-8871-9CD6DB4AAEDF}" type="presParOf" srcId="{54FA9F05-68DF-4858-B50D-DCEC408D98A0}" destId="{A292B0A5-8BE5-4E84-8618-26EA28CFF4A3}" srcOrd="2" destOrd="0" presId="urn:microsoft.com/office/officeart/2017/3/layout/DropPinTimeline#2"/>
    <dgm:cxn modelId="{8EE28F01-EC56-49AE-AA2A-6BED9349E934}" type="presParOf" srcId="{54FA9F05-68DF-4858-B50D-DCEC408D98A0}" destId="{AA393DB5-4DAB-4AB9-875A-4BE9E87DA2BF}" srcOrd="3" destOrd="0" presId="urn:microsoft.com/office/officeart/2017/3/layout/DropPinTimeline#2"/>
    <dgm:cxn modelId="{AD2F8BAC-CA83-42B5-B2B5-BE243F3B4F28}" type="presParOf" srcId="{54FA9F05-68DF-4858-B50D-DCEC408D98A0}" destId="{D10F2BCE-B77B-4F05-95FD-A65109E5DEA0}" srcOrd="4" destOrd="0" presId="urn:microsoft.com/office/officeart/2017/3/layout/DropPinTimeline#2"/>
    <dgm:cxn modelId="{974311E6-8FCD-474C-869D-9C58AA2AB2CF}" type="presParOf" srcId="{54FA9F05-68DF-4858-B50D-DCEC408D98A0}" destId="{7842451D-72E5-4EF0-B35E-DA20F99FD31B}" srcOrd="5" destOrd="0" presId="urn:microsoft.com/office/officeart/2017/3/layout/DropPinTimeline#2"/>
    <dgm:cxn modelId="{B93D1322-F8DE-4529-B816-60B23439AEB9}" type="presParOf" srcId="{46D0A0B6-99C1-4C93-9D07-D394FCD06FBC}" destId="{B17D2C92-48C0-4F3D-88BD-E2B451D76F57}" srcOrd="1" destOrd="0" presId="urn:microsoft.com/office/officeart/2017/3/layout/DropPinTimeline#2"/>
    <dgm:cxn modelId="{595F7212-8F79-4AF4-B1FF-0AC83B4AE9B1}" type="presParOf" srcId="{46D0A0B6-99C1-4C93-9D07-D394FCD06FBC}" destId="{FBE92DF5-B8E0-497C-B190-87AC73E45970}" srcOrd="2" destOrd="0" presId="urn:microsoft.com/office/officeart/2017/3/layout/DropPinTimeline#2"/>
    <dgm:cxn modelId="{434F4C38-C0FC-417D-9B39-5099EDEEE6AF}" type="presParOf" srcId="{FBE92DF5-B8E0-497C-B190-87AC73E45970}" destId="{94B71067-EBEC-4112-A9D1-8B8A7A437FC8}" srcOrd="0" destOrd="0" presId="urn:microsoft.com/office/officeart/2017/3/layout/DropPinTimeline#2"/>
    <dgm:cxn modelId="{02D4C1E5-049A-416A-B437-DBE3A8F2ECB9}" type="presParOf" srcId="{FBE92DF5-B8E0-497C-B190-87AC73E45970}" destId="{7514FAA3-F485-4827-B6A2-FC89911A0BB4}" srcOrd="1" destOrd="0" presId="urn:microsoft.com/office/officeart/2017/3/layout/DropPinTimeline#2"/>
    <dgm:cxn modelId="{7253F39D-0DDC-4FD9-AFC0-83404612483E}" type="presParOf" srcId="{7514FAA3-F485-4827-B6A2-FC89911A0BB4}" destId="{11AAD205-8152-4363-B661-3C3A26A103FF}" srcOrd="0" destOrd="0" presId="urn:microsoft.com/office/officeart/2017/3/layout/DropPinTimeline#2"/>
    <dgm:cxn modelId="{D0BF01F7-A241-4AFA-B343-C9675FA7C34B}" type="presParOf" srcId="{7514FAA3-F485-4827-B6A2-FC89911A0BB4}" destId="{2E4364CD-3B8A-4A42-AB11-744F4277900A}" srcOrd="1" destOrd="0" presId="urn:microsoft.com/office/officeart/2017/3/layout/DropPinTimeline#2"/>
    <dgm:cxn modelId="{5C867F54-5644-46E9-BC8E-EA7641189546}" type="presParOf" srcId="{FBE92DF5-B8E0-497C-B190-87AC73E45970}" destId="{07310A89-F151-435B-963F-FD9908E8C694}" srcOrd="2" destOrd="0" presId="urn:microsoft.com/office/officeart/2017/3/layout/DropPinTimeline#2"/>
    <dgm:cxn modelId="{F1511C53-DEAF-428E-BBAD-152AEB55E9D3}" type="presParOf" srcId="{FBE92DF5-B8E0-497C-B190-87AC73E45970}" destId="{6386BA6E-453A-41E1-ADAD-7626B92BD1BF}" srcOrd="3" destOrd="0" presId="urn:microsoft.com/office/officeart/2017/3/layout/DropPinTimeline#2"/>
    <dgm:cxn modelId="{1B62D03D-1AE0-4F33-89E7-3D0A353803F6}" type="presParOf" srcId="{FBE92DF5-B8E0-497C-B190-87AC73E45970}" destId="{DB95D829-80DF-4ADA-B04C-CE92ADFB6606}" srcOrd="4" destOrd="0" presId="urn:microsoft.com/office/officeart/2017/3/layout/DropPinTimeline#2"/>
    <dgm:cxn modelId="{48A92201-C498-4CC2-8D33-EA76DB90ACB5}" type="presParOf" srcId="{FBE92DF5-B8E0-497C-B190-87AC73E45970}" destId="{CDFB6879-D0D6-43FC-BC0B-D27687D992EB}" srcOrd="5" destOrd="0" presId="urn:microsoft.com/office/officeart/2017/3/layout/DropPinTimeline#2"/>
    <dgm:cxn modelId="{D5D63A18-1518-429A-AB02-5016F347C211}" type="presParOf" srcId="{46D0A0B6-99C1-4C93-9D07-D394FCD06FBC}" destId="{73F94D99-690C-4CBF-869A-EF5DD70CF6B4}" srcOrd="3" destOrd="0" presId="urn:microsoft.com/office/officeart/2017/3/layout/DropPinTimeline#2"/>
    <dgm:cxn modelId="{142AC4D7-5C4C-4E46-BF7E-0B965E0F52C1}" type="presParOf" srcId="{46D0A0B6-99C1-4C93-9D07-D394FCD06FBC}" destId="{CEDC3BDA-322C-4005-A3A5-77E148865242}" srcOrd="4" destOrd="0" presId="urn:microsoft.com/office/officeart/2017/3/layout/DropPinTimeline#2"/>
    <dgm:cxn modelId="{7A85A911-4730-450E-BBAF-1819B73DC3C7}" type="presParOf" srcId="{CEDC3BDA-322C-4005-A3A5-77E148865242}" destId="{83D4573F-3CB1-4541-8BEE-E8224A8ED015}" srcOrd="0" destOrd="0" presId="urn:microsoft.com/office/officeart/2017/3/layout/DropPinTimeline#2"/>
    <dgm:cxn modelId="{185C458B-2BC9-4C68-BFC3-CAD51CD716F1}" type="presParOf" srcId="{CEDC3BDA-322C-4005-A3A5-77E148865242}" destId="{192BBF61-2B64-4E18-92EE-EF8B6030201C}" srcOrd="1" destOrd="0" presId="urn:microsoft.com/office/officeart/2017/3/layout/DropPinTimeline#2"/>
    <dgm:cxn modelId="{F317F21D-B461-4C78-9610-E3909525DD39}" type="presParOf" srcId="{192BBF61-2B64-4E18-92EE-EF8B6030201C}" destId="{63CCDBCC-C40A-41AF-BB40-B20A9AB919D8}" srcOrd="0" destOrd="0" presId="urn:microsoft.com/office/officeart/2017/3/layout/DropPinTimeline#2"/>
    <dgm:cxn modelId="{A53C25CC-754C-4C2C-AC2B-FA5244A4187C}" type="presParOf" srcId="{192BBF61-2B64-4E18-92EE-EF8B6030201C}" destId="{C25D9000-2762-4B6C-BFD6-7B6C2D0122B9}" srcOrd="1" destOrd="0" presId="urn:microsoft.com/office/officeart/2017/3/layout/DropPinTimeline#2"/>
    <dgm:cxn modelId="{14F9ABB0-B0E9-4CC3-8676-EC0DE9EF0D9A}" type="presParOf" srcId="{CEDC3BDA-322C-4005-A3A5-77E148865242}" destId="{C08C98A3-4322-425C-8260-4319044AFBF1}" srcOrd="2" destOrd="0" presId="urn:microsoft.com/office/officeart/2017/3/layout/DropPinTimeline#2"/>
    <dgm:cxn modelId="{6664A547-22FC-4194-9E56-BD20A082C8B5}" type="presParOf" srcId="{CEDC3BDA-322C-4005-A3A5-77E148865242}" destId="{52F3B4A2-8EDD-4B40-B5F3-A1CECB56D29F}" srcOrd="3" destOrd="0" presId="urn:microsoft.com/office/officeart/2017/3/layout/DropPinTimeline#2"/>
    <dgm:cxn modelId="{4EDC28BC-D823-4911-9A32-7CEA0779224F}" type="presParOf" srcId="{CEDC3BDA-322C-4005-A3A5-77E148865242}" destId="{4A2B3FB7-F9B6-43D5-A931-C70A3750EA87}" srcOrd="4" destOrd="0" presId="urn:microsoft.com/office/officeart/2017/3/layout/DropPinTimeline#2"/>
    <dgm:cxn modelId="{4FF873D1-57F2-4835-BC51-E337A4EA4241}" type="presParOf" srcId="{CEDC3BDA-322C-4005-A3A5-77E148865242}" destId="{BA1A1A8C-A776-4D01-B097-263B42C05CD4}" srcOrd="5" destOrd="0" presId="urn:microsoft.com/office/officeart/2017/3/layout/DropPinTimeline#2"/>
    <dgm:cxn modelId="{3B6D012D-455F-4006-A536-A6C4353C2052}" type="presParOf" srcId="{46D0A0B6-99C1-4C93-9D07-D394FCD06FBC}" destId="{06E0E481-BB98-4161-9BDE-A1547F63DD20}" srcOrd="5" destOrd="0" presId="urn:microsoft.com/office/officeart/2017/3/layout/DropPinTimeline#2"/>
    <dgm:cxn modelId="{C6A89C30-6AD3-4D93-A6B6-89620029568F}" type="presParOf" srcId="{46D0A0B6-99C1-4C93-9D07-D394FCD06FBC}" destId="{FB2E9D8E-3404-4E79-B215-9DBE16583FBD}" srcOrd="6" destOrd="0" presId="urn:microsoft.com/office/officeart/2017/3/layout/DropPinTimeline#2"/>
    <dgm:cxn modelId="{0BA6FAD4-C82F-4CF2-B050-BC6402D72317}" type="presParOf" srcId="{FB2E9D8E-3404-4E79-B215-9DBE16583FBD}" destId="{A4A288FA-2972-4660-B846-F0F60F21A8F3}" srcOrd="0" destOrd="0" presId="urn:microsoft.com/office/officeart/2017/3/layout/DropPinTimeline#2"/>
    <dgm:cxn modelId="{D827CF64-DAAB-46B4-AAE8-CAC4EDF45D65}" type="presParOf" srcId="{FB2E9D8E-3404-4E79-B215-9DBE16583FBD}" destId="{B00C1F6C-3838-4D06-B744-0D84C6431A13}" srcOrd="1" destOrd="0" presId="urn:microsoft.com/office/officeart/2017/3/layout/DropPinTimeline#2"/>
    <dgm:cxn modelId="{B6F441BE-7CC5-4BA2-AD5C-E397940C8C56}" type="presParOf" srcId="{B00C1F6C-3838-4D06-B744-0D84C6431A13}" destId="{4C5813BC-956A-4F8C-B1AA-086730732ACF}" srcOrd="0" destOrd="0" presId="urn:microsoft.com/office/officeart/2017/3/layout/DropPinTimeline#2"/>
    <dgm:cxn modelId="{942C4F31-20BC-4420-856C-1100353964F4}" type="presParOf" srcId="{B00C1F6C-3838-4D06-B744-0D84C6431A13}" destId="{30745FD9-45E6-4F2F-952E-B76E1E38EA48}" srcOrd="1" destOrd="0" presId="urn:microsoft.com/office/officeart/2017/3/layout/DropPinTimeline#2"/>
    <dgm:cxn modelId="{D0CD9DFA-2FB2-44B9-8DE3-5F6532133847}" type="presParOf" srcId="{FB2E9D8E-3404-4E79-B215-9DBE16583FBD}" destId="{FA75F9D6-BA19-40B6-8EBB-F8B5A1A5DB04}" srcOrd="2" destOrd="0" presId="urn:microsoft.com/office/officeart/2017/3/layout/DropPinTimeline#2"/>
    <dgm:cxn modelId="{D679C82D-63E2-463C-9A92-3904D69176C2}" type="presParOf" srcId="{FB2E9D8E-3404-4E79-B215-9DBE16583FBD}" destId="{7759EFD6-8D9B-407B-BFD2-E887C01621A3}" srcOrd="3" destOrd="0" presId="urn:microsoft.com/office/officeart/2017/3/layout/DropPinTimeline#2"/>
    <dgm:cxn modelId="{EC658906-BA2C-4173-BD0D-D9C187057EC8}" type="presParOf" srcId="{FB2E9D8E-3404-4E79-B215-9DBE16583FBD}" destId="{87D01122-9189-4BBF-B5EB-8A13E8CADCB7}" srcOrd="4" destOrd="0" presId="urn:microsoft.com/office/officeart/2017/3/layout/DropPinTimeline#2"/>
    <dgm:cxn modelId="{C5AA415B-AF76-4B6A-AE9F-5AF709639D9B}" type="presParOf" srcId="{FB2E9D8E-3404-4E79-B215-9DBE16583FBD}" destId="{F2083E7F-8909-4F43-97E9-9BDF4D0B9596}" srcOrd="5" destOrd="0" presId="urn:microsoft.com/office/officeart/2017/3/layout/DropPinTimeline#2"/>
    <dgm:cxn modelId="{E1E1593E-C8C5-4C96-A007-7871FDFD795F}" type="presParOf" srcId="{46D0A0B6-99C1-4C93-9D07-D394FCD06FBC}" destId="{6A29383C-57EA-4549-AEB6-87AA2F47DB91}" srcOrd="7" destOrd="0" presId="urn:microsoft.com/office/officeart/2017/3/layout/DropPinTimeline#2"/>
    <dgm:cxn modelId="{5E6C8F40-D55B-4CFE-845F-72F885373850}" type="presParOf" srcId="{46D0A0B6-99C1-4C93-9D07-D394FCD06FBC}" destId="{07E7D5C7-192C-4FD4-8FDB-8367E75296B2}" srcOrd="8" destOrd="0" presId="urn:microsoft.com/office/officeart/2017/3/layout/DropPinTimeline#2"/>
    <dgm:cxn modelId="{A0B36C88-2CD6-4929-A7AC-59DF384FF4AE}" type="presParOf" srcId="{07E7D5C7-192C-4FD4-8FDB-8367E75296B2}" destId="{E5A60AEB-AC99-48F9-A630-D706383CE830}" srcOrd="0" destOrd="0" presId="urn:microsoft.com/office/officeart/2017/3/layout/DropPinTimeline#2"/>
    <dgm:cxn modelId="{FD306634-A80C-4523-BBE1-D7866903FDDF}" type="presParOf" srcId="{07E7D5C7-192C-4FD4-8FDB-8367E75296B2}" destId="{DAA99B08-B3AE-4897-936E-6B401AF838B8}" srcOrd="1" destOrd="0" presId="urn:microsoft.com/office/officeart/2017/3/layout/DropPinTimeline#2"/>
    <dgm:cxn modelId="{F28D313F-CFB9-48AB-8BB0-83AE20F069ED}" type="presParOf" srcId="{DAA99B08-B3AE-4897-936E-6B401AF838B8}" destId="{53AB3C40-A8F3-42AD-ACAA-EFFE0F58231C}" srcOrd="0" destOrd="0" presId="urn:microsoft.com/office/officeart/2017/3/layout/DropPinTimeline#2"/>
    <dgm:cxn modelId="{3068948A-D087-458D-BC9B-5989E89D823C}" type="presParOf" srcId="{DAA99B08-B3AE-4897-936E-6B401AF838B8}" destId="{D2FD05BB-C8D3-4629-A36D-3F0D8E17237D}" srcOrd="1" destOrd="0" presId="urn:microsoft.com/office/officeart/2017/3/layout/DropPinTimeline#2"/>
    <dgm:cxn modelId="{CC2FFC25-F039-45DE-9081-1A23B9F0EE07}" type="presParOf" srcId="{07E7D5C7-192C-4FD4-8FDB-8367E75296B2}" destId="{A27C66FE-A882-45CB-AA8B-D41CAAC87FCE}" srcOrd="2" destOrd="0" presId="urn:microsoft.com/office/officeart/2017/3/layout/DropPinTimeline#2"/>
    <dgm:cxn modelId="{55086221-BF52-4988-BFDC-9AFFA91F7ADC}" type="presParOf" srcId="{07E7D5C7-192C-4FD4-8FDB-8367E75296B2}" destId="{A3AC5A82-45CF-44A1-B41F-635DAC5A92BB}" srcOrd="3" destOrd="0" presId="urn:microsoft.com/office/officeart/2017/3/layout/DropPinTimeline#2"/>
    <dgm:cxn modelId="{E35186B6-D3D9-4D2D-A30A-5D6398D7DCAF}" type="presParOf" srcId="{07E7D5C7-192C-4FD4-8FDB-8367E75296B2}" destId="{1513F0EC-F72E-4447-AE42-46AD1B95828E}" srcOrd="4" destOrd="0" presId="urn:microsoft.com/office/officeart/2017/3/layout/DropPinTimeline#2"/>
    <dgm:cxn modelId="{5246CFDA-A2E7-400D-984B-A14DF13E2A13}" type="presParOf" srcId="{07E7D5C7-192C-4FD4-8FDB-8367E75296B2}" destId="{AEE1B82C-0846-4933-84C5-2CE9F6ABE6B4}" srcOrd="5" destOrd="0" presId="urn:microsoft.com/office/officeart/2017/3/layout/DropPinTimeline#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C53CE-312B-400D-8E6A-4635CB4CE270}">
      <dsp:nvSpPr>
        <dsp:cNvPr id="0" name=""/>
        <dsp:cNvSpPr/>
      </dsp:nvSpPr>
      <dsp:spPr>
        <a:xfrm>
          <a:off x="0" y="2175669"/>
          <a:ext cx="10693400" cy="0"/>
        </a:xfrm>
        <a:prstGeom prst="lin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A69E26B-610A-460B-8DC9-F49A37B64039}">
      <dsp:nvSpPr>
        <dsp:cNvPr id="0" name=""/>
        <dsp:cNvSpPr/>
      </dsp:nvSpPr>
      <dsp:spPr>
        <a:xfrm rot="8100000">
          <a:off x="166287" y="487298"/>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47F3AA-634C-409F-BD69-E4BACD9CCCFA}">
      <dsp:nvSpPr>
        <dsp:cNvPr id="0" name=""/>
        <dsp:cNvSpPr/>
      </dsp:nvSpPr>
      <dsp:spPr>
        <a:xfrm>
          <a:off x="201435" y="522446"/>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292B0A5-8BE5-4E84-8618-26EA28CFF4A3}">
      <dsp:nvSpPr>
        <dsp:cNvPr id="0" name=""/>
        <dsp:cNvSpPr/>
      </dsp:nvSpPr>
      <dsp:spPr>
        <a:xfrm>
          <a:off x="548200" y="887672"/>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t" anchorCtr="0">
          <a:noAutofit/>
        </a:bodyPr>
        <a:lstStyle/>
        <a:p>
          <a:pPr marL="0" lvl="0" indent="0" algn="l" defTabSz="622300">
            <a:lnSpc>
              <a:spcPct val="90000"/>
            </a:lnSpc>
            <a:spcBef>
              <a:spcPct val="0"/>
            </a:spcBef>
            <a:spcAft>
              <a:spcPct val="35000"/>
            </a:spcAft>
            <a:buNone/>
          </a:pPr>
          <a:endParaRPr lang="en-US" sz="1400" kern="1200" dirty="0"/>
        </a:p>
      </dsp:txBody>
      <dsp:txXfrm>
        <a:off x="548200" y="887672"/>
        <a:ext cx="2932566" cy="1287996"/>
      </dsp:txXfrm>
    </dsp:sp>
    <dsp:sp modelId="{AA393DB5-4DAB-4AB9-875A-4BE9E87DA2BF}">
      <dsp:nvSpPr>
        <dsp:cNvPr id="0" name=""/>
        <dsp:cNvSpPr/>
      </dsp:nvSpPr>
      <dsp:spPr>
        <a:xfrm>
          <a:off x="548200" y="435133"/>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Project Planning and Research</a:t>
          </a:r>
        </a:p>
      </dsp:txBody>
      <dsp:txXfrm>
        <a:off x="548200" y="435133"/>
        <a:ext cx="2932566" cy="452539"/>
      </dsp:txXfrm>
    </dsp:sp>
    <dsp:sp modelId="{D10F2BCE-B77B-4F05-95FD-A65109E5DEA0}">
      <dsp:nvSpPr>
        <dsp:cNvPr id="0" name=""/>
        <dsp:cNvSpPr/>
      </dsp:nvSpPr>
      <dsp:spPr>
        <a:xfrm>
          <a:off x="324480" y="887672"/>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CDDE1E5C-76D1-411D-97D4-8F1977E9842D}">
      <dsp:nvSpPr>
        <dsp:cNvPr id="0" name=""/>
        <dsp:cNvSpPr/>
      </dsp:nvSpPr>
      <dsp:spPr>
        <a:xfrm>
          <a:off x="286761"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AD205-8152-4363-B661-3C3A26A103FF}">
      <dsp:nvSpPr>
        <dsp:cNvPr id="0" name=""/>
        <dsp:cNvSpPr/>
      </dsp:nvSpPr>
      <dsp:spPr>
        <a:xfrm rot="18900000">
          <a:off x="1905953" y="3547652"/>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4364CD-3B8A-4A42-AB11-744F4277900A}">
      <dsp:nvSpPr>
        <dsp:cNvPr id="0" name=""/>
        <dsp:cNvSpPr/>
      </dsp:nvSpPr>
      <dsp:spPr>
        <a:xfrm>
          <a:off x="1941101" y="3582800"/>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7310A89-F151-435B-963F-FD9908E8C694}">
      <dsp:nvSpPr>
        <dsp:cNvPr id="0" name=""/>
        <dsp:cNvSpPr/>
      </dsp:nvSpPr>
      <dsp:spPr>
        <a:xfrm>
          <a:off x="2287866" y="2175669"/>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b" anchorCtr="0">
          <a:noAutofit/>
        </a:bodyPr>
        <a:lstStyle/>
        <a:p>
          <a:pPr marL="0" lvl="0" indent="0" algn="l" defTabSz="622300">
            <a:lnSpc>
              <a:spcPct val="90000"/>
            </a:lnSpc>
            <a:spcBef>
              <a:spcPct val="0"/>
            </a:spcBef>
            <a:spcAft>
              <a:spcPct val="35000"/>
            </a:spcAft>
            <a:buNone/>
          </a:pPr>
          <a:endParaRPr lang="en-US" sz="1400" kern="1200" dirty="0"/>
        </a:p>
      </dsp:txBody>
      <dsp:txXfrm>
        <a:off x="2287866" y="2175669"/>
        <a:ext cx="2932566" cy="1287996"/>
      </dsp:txXfrm>
    </dsp:sp>
    <dsp:sp modelId="{6386BA6E-453A-41E1-ADAD-7626B92BD1BF}">
      <dsp:nvSpPr>
        <dsp:cNvPr id="0" name=""/>
        <dsp:cNvSpPr/>
      </dsp:nvSpPr>
      <dsp:spPr>
        <a:xfrm>
          <a:off x="2287866" y="3463665"/>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b="0" i="0" kern="1200" dirty="0"/>
            <a:t>Data Collection and </a:t>
          </a:r>
          <a:r>
            <a:rPr lang="en-IN" sz="1600" b="0" i="0" kern="1200" dirty="0" err="1"/>
            <a:t>Preprocessing</a:t>
          </a:r>
          <a:endParaRPr lang="en-US" sz="1600" kern="1200" dirty="0"/>
        </a:p>
      </dsp:txBody>
      <dsp:txXfrm>
        <a:off x="2287866" y="3463665"/>
        <a:ext cx="2932566" cy="452539"/>
      </dsp:txXfrm>
    </dsp:sp>
    <dsp:sp modelId="{DB95D829-80DF-4ADA-B04C-CE92ADFB6606}">
      <dsp:nvSpPr>
        <dsp:cNvPr id="0" name=""/>
        <dsp:cNvSpPr/>
      </dsp:nvSpPr>
      <dsp:spPr>
        <a:xfrm>
          <a:off x="2064147" y="2175669"/>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94B71067-EBEC-4112-A9D1-8B8A7A437FC8}">
      <dsp:nvSpPr>
        <dsp:cNvPr id="0" name=""/>
        <dsp:cNvSpPr/>
      </dsp:nvSpPr>
      <dsp:spPr>
        <a:xfrm>
          <a:off x="2026427"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CCDBCC-C40A-41AF-BB40-B20A9AB919D8}">
      <dsp:nvSpPr>
        <dsp:cNvPr id="0" name=""/>
        <dsp:cNvSpPr/>
      </dsp:nvSpPr>
      <dsp:spPr>
        <a:xfrm rot="8100000">
          <a:off x="3645619" y="487298"/>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5D9000-2762-4B6C-BFD6-7B6C2D0122B9}">
      <dsp:nvSpPr>
        <dsp:cNvPr id="0" name=""/>
        <dsp:cNvSpPr/>
      </dsp:nvSpPr>
      <dsp:spPr>
        <a:xfrm>
          <a:off x="3680767" y="522446"/>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08C98A3-4322-425C-8260-4319044AFBF1}">
      <dsp:nvSpPr>
        <dsp:cNvPr id="0" name=""/>
        <dsp:cNvSpPr/>
      </dsp:nvSpPr>
      <dsp:spPr>
        <a:xfrm>
          <a:off x="4027533" y="887672"/>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t" anchorCtr="0">
          <a:noAutofit/>
        </a:bodyPr>
        <a:lstStyle/>
        <a:p>
          <a:pPr marL="0" lvl="0" indent="0" algn="l" defTabSz="622300">
            <a:lnSpc>
              <a:spcPct val="90000"/>
            </a:lnSpc>
            <a:spcBef>
              <a:spcPct val="0"/>
            </a:spcBef>
            <a:spcAft>
              <a:spcPct val="35000"/>
            </a:spcAft>
            <a:buNone/>
          </a:pPr>
          <a:endParaRPr lang="en-US" sz="1400" kern="1200" dirty="0"/>
        </a:p>
      </dsp:txBody>
      <dsp:txXfrm>
        <a:off x="4027533" y="887672"/>
        <a:ext cx="2932566" cy="1287996"/>
      </dsp:txXfrm>
    </dsp:sp>
    <dsp:sp modelId="{52F3B4A2-8EDD-4B40-B5F3-A1CECB56D29F}">
      <dsp:nvSpPr>
        <dsp:cNvPr id="0" name=""/>
        <dsp:cNvSpPr/>
      </dsp:nvSpPr>
      <dsp:spPr>
        <a:xfrm>
          <a:off x="4027533" y="435133"/>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b="0" i="0" kern="1200" dirty="0"/>
            <a:t>Machine Learning Model Development </a:t>
          </a:r>
          <a:endParaRPr lang="en-US" sz="1600" b="0" kern="1200" dirty="0"/>
        </a:p>
      </dsp:txBody>
      <dsp:txXfrm>
        <a:off x="4027533" y="435133"/>
        <a:ext cx="2932566" cy="452539"/>
      </dsp:txXfrm>
    </dsp:sp>
    <dsp:sp modelId="{4A2B3FB7-F9B6-43D5-A931-C70A3750EA87}">
      <dsp:nvSpPr>
        <dsp:cNvPr id="0" name=""/>
        <dsp:cNvSpPr/>
      </dsp:nvSpPr>
      <dsp:spPr>
        <a:xfrm>
          <a:off x="3803813" y="887672"/>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83D4573F-3CB1-4541-8BEE-E8224A8ED015}">
      <dsp:nvSpPr>
        <dsp:cNvPr id="0" name=""/>
        <dsp:cNvSpPr/>
      </dsp:nvSpPr>
      <dsp:spPr>
        <a:xfrm>
          <a:off x="3766093"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5813BC-956A-4F8C-B1AA-086730732ACF}">
      <dsp:nvSpPr>
        <dsp:cNvPr id="0" name=""/>
        <dsp:cNvSpPr/>
      </dsp:nvSpPr>
      <dsp:spPr>
        <a:xfrm rot="18900000">
          <a:off x="5385285" y="3547652"/>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745FD9-45E6-4F2F-952E-B76E1E38EA48}">
      <dsp:nvSpPr>
        <dsp:cNvPr id="0" name=""/>
        <dsp:cNvSpPr/>
      </dsp:nvSpPr>
      <dsp:spPr>
        <a:xfrm>
          <a:off x="5420433" y="3582800"/>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A75F9D6-BA19-40B6-8EBB-F8B5A1A5DB04}">
      <dsp:nvSpPr>
        <dsp:cNvPr id="0" name=""/>
        <dsp:cNvSpPr/>
      </dsp:nvSpPr>
      <dsp:spPr>
        <a:xfrm>
          <a:off x="5767199" y="2175669"/>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b" anchorCtr="0">
          <a:noAutofit/>
        </a:bodyPr>
        <a:lstStyle/>
        <a:p>
          <a:pPr marL="0" lvl="0" indent="0" algn="l" defTabSz="622300">
            <a:lnSpc>
              <a:spcPct val="90000"/>
            </a:lnSpc>
            <a:spcBef>
              <a:spcPct val="0"/>
            </a:spcBef>
            <a:spcAft>
              <a:spcPct val="35000"/>
            </a:spcAft>
            <a:buNone/>
          </a:pPr>
          <a:endParaRPr lang="en-US" sz="1400" kern="1200" dirty="0"/>
        </a:p>
      </dsp:txBody>
      <dsp:txXfrm>
        <a:off x="5767199" y="2175669"/>
        <a:ext cx="2932566" cy="1287996"/>
      </dsp:txXfrm>
    </dsp:sp>
    <dsp:sp modelId="{7759EFD6-8D9B-407B-BFD2-E887C01621A3}">
      <dsp:nvSpPr>
        <dsp:cNvPr id="0" name=""/>
        <dsp:cNvSpPr/>
      </dsp:nvSpPr>
      <dsp:spPr>
        <a:xfrm>
          <a:off x="5767199" y="3463665"/>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0" i="0" kern="1200" dirty="0"/>
            <a:t>User Interface Design and Development</a:t>
          </a:r>
          <a:endParaRPr lang="en-US" sz="1600" b="0" kern="1200" dirty="0"/>
        </a:p>
      </dsp:txBody>
      <dsp:txXfrm>
        <a:off x="5767199" y="3463665"/>
        <a:ext cx="2932566" cy="452539"/>
      </dsp:txXfrm>
    </dsp:sp>
    <dsp:sp modelId="{87D01122-9189-4BBF-B5EB-8A13E8CADCB7}">
      <dsp:nvSpPr>
        <dsp:cNvPr id="0" name=""/>
        <dsp:cNvSpPr/>
      </dsp:nvSpPr>
      <dsp:spPr>
        <a:xfrm>
          <a:off x="5543479" y="2175669"/>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A4A288FA-2972-4660-B846-F0F60F21A8F3}">
      <dsp:nvSpPr>
        <dsp:cNvPr id="0" name=""/>
        <dsp:cNvSpPr/>
      </dsp:nvSpPr>
      <dsp:spPr>
        <a:xfrm>
          <a:off x="5505759"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B3C40-A8F3-42AD-ACAA-EFFE0F58231C}">
      <dsp:nvSpPr>
        <dsp:cNvPr id="0" name=""/>
        <dsp:cNvSpPr/>
      </dsp:nvSpPr>
      <dsp:spPr>
        <a:xfrm rot="8100000">
          <a:off x="7150348" y="496665"/>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D05BB-C8D3-4629-A36D-3F0D8E17237D}">
      <dsp:nvSpPr>
        <dsp:cNvPr id="0" name=""/>
        <dsp:cNvSpPr/>
      </dsp:nvSpPr>
      <dsp:spPr>
        <a:xfrm>
          <a:off x="7185496" y="531813"/>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27C66FE-A882-45CB-AA8B-D41CAAC87FCE}">
      <dsp:nvSpPr>
        <dsp:cNvPr id="0" name=""/>
        <dsp:cNvSpPr/>
      </dsp:nvSpPr>
      <dsp:spPr>
        <a:xfrm>
          <a:off x="7532261" y="897040"/>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t" anchorCtr="0">
          <a:noAutofit/>
        </a:bodyPr>
        <a:lstStyle/>
        <a:p>
          <a:pPr marL="0" lvl="0" indent="0" algn="l" defTabSz="800100">
            <a:lnSpc>
              <a:spcPct val="90000"/>
            </a:lnSpc>
            <a:spcBef>
              <a:spcPct val="0"/>
            </a:spcBef>
            <a:spcAft>
              <a:spcPct val="35000"/>
            </a:spcAft>
            <a:buNone/>
          </a:pPr>
          <a:r>
            <a:rPr lang="en-IN" sz="1800" b="0" i="0" kern="1200" dirty="0"/>
            <a:t>Deployment and Testing</a:t>
          </a:r>
          <a:endParaRPr lang="en-US" sz="1800" b="0" kern="1200" dirty="0"/>
        </a:p>
      </dsp:txBody>
      <dsp:txXfrm>
        <a:off x="7532261" y="897040"/>
        <a:ext cx="2932566" cy="1287996"/>
      </dsp:txXfrm>
    </dsp:sp>
    <dsp:sp modelId="{A3AC5A82-45CF-44A1-B41F-635DAC5A92BB}">
      <dsp:nvSpPr>
        <dsp:cNvPr id="0" name=""/>
        <dsp:cNvSpPr/>
      </dsp:nvSpPr>
      <dsp:spPr>
        <a:xfrm>
          <a:off x="7532261" y="444501"/>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endParaRPr lang="en-US" sz="1600" kern="1200" dirty="0"/>
        </a:p>
      </dsp:txBody>
      <dsp:txXfrm>
        <a:off x="7532261" y="444501"/>
        <a:ext cx="2932566" cy="452539"/>
      </dsp:txXfrm>
    </dsp:sp>
    <dsp:sp modelId="{1513F0EC-F72E-4447-AE42-46AD1B95828E}">
      <dsp:nvSpPr>
        <dsp:cNvPr id="0" name=""/>
        <dsp:cNvSpPr/>
      </dsp:nvSpPr>
      <dsp:spPr>
        <a:xfrm>
          <a:off x="7308542" y="897040"/>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E5A60AEB-AC99-48F9-A630-D706383CE830}">
      <dsp:nvSpPr>
        <dsp:cNvPr id="0" name=""/>
        <dsp:cNvSpPr/>
      </dsp:nvSpPr>
      <dsp:spPr>
        <a:xfrm>
          <a:off x="7270822" y="2144308"/>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2">
  <dgm:title val="Drop Pin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 xmlns:dgm1612="http://schemas.microsoft.com/office/drawing/2016/12/diagram">
                  <a:ln>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h" for="ch" forName="L2TextContainer1" refType="h" op="gte" fact="0.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h" for="ch" forName="L2TextContainer1" refType="h" op="gte" fact="0.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h" for="ch" forName="L2TextContainer1" refType="h" op="gte" fact="0.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h" for="ch" forName="L2TextContainer1" refType="h" op="gte" fact="0.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L1TextContainer">
                <dgm:alg type="sp"/>
                <dgm:shape xmlns:r="http://schemas.openxmlformats.org/officeDocument/2006/relationships" type="ellipse" r:blip="" zOrderOff="10">
                  <dgm:adjLst/>
                </dgm:shape>
                <dgm:presOf/>
                <dgm:constrLst/>
              </dgm:layoutNode>
              <dgm:layoutNode name="DropPinPlaceHolder1" moveWith="L1TextContainer">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
                  <dgm:alg type="sp"/>
                  <dgm:shape xmlns:r="http://schemas.openxmlformats.org/officeDocument/2006/relationships" type="ellipse" r:blip="">
                    <dgm:adjLst/>
                    <dgm:extLst>
                      <a:ext uri="{B698B0E9-8C71-41B9-8309-B3DCBF30829C}">
                        <dgm1612:spPr xmlns=""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if>
                  <dgm:else name="Name881">
                    <dgm:alg type="tx">
                      <dgm:param type="txAnchorVert" val="b"/>
                      <dgm:param type="parTxLTRAlign" val="l"/>
                      <dgm:param type="parTxRTLAlign" val="l"/>
                      <dgm:param type="txAnchorVertCh" val="b"/>
                      <dgm:param type="shpTxRTLAlignCh" val="l"/>
                      <dgm:param type="shpTxLTRAlignCh" val="l"/>
                    </dgm:alg>
                  </dgm:else>
                </dgm:choose>
                <dgm:shape xmlns:r="http://schemas.openxmlformats.org/officeDocument/2006/relationships" type="rect" r:blip="">
                  <dgm:adjLst/>
                </dgm:shape>
                <dgm:presOf axis="des" ptType="node"/>
                <dgm:constrLst>
                  <dgm:constr type="lMarg"/>
                  <dgm:constr type="rMarg"/>
                  <dgm:constr type="tMarg" refType="h" fact="0.06"/>
                  <dgm:constr type="bMarg" refType="h" fact="0.06"/>
                </dgm:constrLst>
                <dgm:ruleLst>
                  <dgm:rule type="h" val="INF"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dgm:constr type="tMarg"/>
                  <dgm:constr type="bMarg"/>
                </dgm:constrLst>
                <dgm:ruleLst>
                  <dgm:rule type="primFontSz" val="13" fact="NaN" max="NaN"/>
                </dgm:ruleLst>
              </dgm:layoutNode>
              <dgm:layoutNode name="ConnectLine1" styleLbl="sibTrans1D1" moveWith="L1TextContainer">
                <dgm:alg type="sp"/>
                <dgm:shape xmlns:r="http://schemas.openxmlformats.org/officeDocument/2006/relationships" type="line" r:blip="">
                  <dgm:adj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h" for="ch" forName="L2TextContainer" refType="h" op="gte" fact="0.1"/>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h" for="ch" forName="L2TextContainer" refType="h" op="gte" fact="0.1"/>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h" for="ch" forName="L2TextContainer" refType="h" op="gte" fact="0.1"/>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h" for="ch" forName="L2TextContainer" refType="h" op="gte" fact="0.1"/>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L1TextContainer">
                <dgm:alg type="sp"/>
                <dgm:shape xmlns:r="http://schemas.openxmlformats.org/officeDocument/2006/relationships" type="ellipse" r:blip="" zOrderOff="10">
                  <dgm:adjLst/>
                </dgm:shape>
                <dgm:presOf/>
                <dgm:constrLst/>
              </dgm:layoutNode>
              <dgm:layoutNode name="DropPinPlaceHolder" moveWith="L1TextContain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if>
                  <dgm:else name="Name88">
                    <dgm:alg type="tx">
                      <dgm:param type="txAnchorVert" val="b"/>
                      <dgm:param type="parTxLTRAlign" val="l"/>
                      <dgm:param type="parTxRTLAlign" val="l"/>
                      <dgm:param type="txAnchorVertCh" val="b"/>
                      <dgm:param type="shpTxRTLAlignCh" val="l"/>
                      <dgm:param type="shpTxLTRAlignCh" val="l"/>
                    </dgm:alg>
                  </dgm:else>
                </dgm:choose>
                <dgm:shape xmlns:r="http://schemas.openxmlformats.org/officeDocument/2006/relationships" type="rect" r:blip="">
                  <dgm:adjLst/>
                </dgm:shape>
                <dgm:presOf axis="des" ptType="node"/>
                <dgm:constrLst>
                  <dgm:constr type="lMarg"/>
                  <dgm:constr type="rMarg"/>
                  <dgm:constr type="tMarg" refType="h" fact="0.06"/>
                  <dgm:constr type="bMarg" refType="h" fact="0.06"/>
                </dgm:constrLst>
                <dgm:ruleLst>
                  <dgm:rule type="h" val="INF"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dgm:constr type="tMarg"/>
                  <dgm:constr type="bMarg"/>
                </dgm:constrLst>
                <dgm:ruleLst>
                  <dgm:rule type="primFontSz" val="13" fact="NaN" max="NaN"/>
                </dgm:ruleLst>
              </dgm:layoutNode>
              <dgm:layoutNode name="ConnectLine" styleLbl="sibTrans1D1" moveWith="L1TextContainer">
                <dgm:alg type="sp"/>
                <dgm:shape xmlns:r="http://schemas.openxmlformats.org/officeDocument/2006/relationships" type="line" r:blip="">
                  <dgm:adjLst/>
                  <dgm:extLst>
                    <a:ext uri="{B698B0E9-8C71-41B9-8309-B3DCBF30829C}">
                      <dgm1612:spPr xmlns="" xmlns:dgm1612="http://schemas.microsoft.com/office/drawing/2016/12/diagram">
                        <a:ln>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pPr/>
              <a:t>11/2/2023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pPr/>
              <a:t>‹#›</a:t>
            </a:fld>
            <a:endParaRPr lang="en-US" dirty="0"/>
          </a:p>
        </p:txBody>
      </p:sp>
    </p:spTree>
    <p:extLst>
      <p:ext uri="{BB962C8B-B14F-4D97-AF65-F5344CB8AC3E}">
        <p14:creationId xmlns=""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2/7/20XX</a:t>
            </a:r>
            <a:endParaRPr lang="en-US" dirty="0"/>
          </a:p>
        </p:txBody>
      </p:sp>
      <p:sp>
        <p:nvSpPr>
          <p:cNvPr id="5" name="Footer Placeholder 4"/>
          <p:cNvSpPr>
            <a:spLocks noGrp="1"/>
          </p:cNvSpPr>
          <p:nvPr>
            <p:ph type="ftr" sz="quarter" idx="11"/>
          </p:nvPr>
        </p:nvSpPr>
        <p:spPr/>
        <p:txBody>
          <a:bodyPr/>
          <a:lstStyle/>
          <a:p>
            <a:r>
              <a:rPr lang="en-US" smtClean="0"/>
              <a:t>Sample Footer Text</a:t>
            </a:r>
            <a:endParaRPr lang="en-US" dirty="0"/>
          </a:p>
        </p:txBody>
      </p:sp>
      <p:sp>
        <p:nvSpPr>
          <p:cNvPr id="6" name="Slide Number Placeholder 5"/>
          <p:cNvSpPr>
            <a:spLocks noGrp="1"/>
          </p:cNvSpPr>
          <p:nvPr>
            <p:ph type="sldNum" sz="quarter" idx="12"/>
          </p:nvPr>
        </p:nvSpPr>
        <p:spPr/>
        <p:txBody>
          <a:bodyPr/>
          <a:lstStyle/>
          <a:p>
            <a:fld id="{312CC964-A50B-4C29-B4E4-2C30BB34CCF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2/7/20XX</a:t>
            </a:r>
            <a:endParaRPr lang="en-US" dirty="0"/>
          </a:p>
        </p:txBody>
      </p:sp>
      <p:sp>
        <p:nvSpPr>
          <p:cNvPr id="5" name="Footer Placeholder 4"/>
          <p:cNvSpPr>
            <a:spLocks noGrp="1"/>
          </p:cNvSpPr>
          <p:nvPr>
            <p:ph type="ftr" sz="quarter" idx="11"/>
          </p:nvPr>
        </p:nvSpPr>
        <p:spPr/>
        <p:txBody>
          <a:bodyPr/>
          <a:lstStyle/>
          <a:p>
            <a:r>
              <a:rPr lang="en-US" smtClean="0"/>
              <a:t>Sample Footer Text</a:t>
            </a:r>
            <a:endParaRPr lang="en-US" dirty="0"/>
          </a:p>
        </p:txBody>
      </p:sp>
      <p:sp>
        <p:nvSpPr>
          <p:cNvPr id="6" name="Slide Number Placeholder 5"/>
          <p:cNvSpPr>
            <a:spLocks noGrp="1"/>
          </p:cNvSpPr>
          <p:nvPr>
            <p:ph type="sldNum" sz="quarter" idx="12"/>
          </p:nvPr>
        </p:nvSpPr>
        <p:spPr/>
        <p:txBody>
          <a:bodyPr/>
          <a:lstStyle/>
          <a:p>
            <a:fld id="{312CC964-A50B-4C29-B4E4-2C30BB34CCF3}" type="slidenum">
              <a:rPr lang="en-US" smtClean="0"/>
              <a:pPr/>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2/7/20XX</a:t>
            </a:r>
            <a:endParaRPr lang="en-US" dirty="0"/>
          </a:p>
        </p:txBody>
      </p:sp>
      <p:sp>
        <p:nvSpPr>
          <p:cNvPr id="5" name="Footer Placeholder 4"/>
          <p:cNvSpPr>
            <a:spLocks noGrp="1"/>
          </p:cNvSpPr>
          <p:nvPr>
            <p:ph type="ftr" sz="quarter" idx="11"/>
          </p:nvPr>
        </p:nvSpPr>
        <p:spPr/>
        <p:txBody>
          <a:bodyPr/>
          <a:lstStyle/>
          <a:p>
            <a:r>
              <a:rPr lang="en-US" smtClean="0"/>
              <a:t>Sample Footer Text</a:t>
            </a:r>
            <a:endParaRPr lang="en-US" dirty="0"/>
          </a:p>
        </p:txBody>
      </p:sp>
      <p:sp>
        <p:nvSpPr>
          <p:cNvPr id="6" name="Slide Number Placeholder 5"/>
          <p:cNvSpPr>
            <a:spLocks noGrp="1"/>
          </p:cNvSpPr>
          <p:nvPr>
            <p:ph type="sldNum" sz="quarter" idx="12"/>
          </p:nvPr>
        </p:nvSpPr>
        <p:spPr/>
        <p:txBody>
          <a:bodyPr/>
          <a:lstStyle/>
          <a:p>
            <a:fld id="{312CC964-A50B-4C29-B4E4-2C30BB34CCF3}" type="slidenum">
              <a:rPr lang="en-US" smtClean="0"/>
              <a:pPr/>
              <a:t>‹#›</a:t>
            </a:fld>
            <a:endParaRPr lang="en-US"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C8031033-9688-463F-9614-47F2F5BC6BF7}"/>
              </a:ext>
            </a:extLst>
          </p:cNvPr>
          <p:cNvSpPr>
            <a:spLocks noGrp="1"/>
          </p:cNvSpPr>
          <p:nvPr>
            <p:ph type="dt" sz="half" idx="10"/>
          </p:nvPr>
        </p:nvSpPr>
        <p:spPr/>
        <p:txBody>
          <a:bodyPr/>
          <a:lstStyle/>
          <a:p>
            <a:r>
              <a:rPr lang="en-US" smtClean="0"/>
              <a:t>2/7/20XX</a:t>
            </a:r>
            <a:endParaRPr lang="en-US" dirty="0"/>
          </a:p>
        </p:txBody>
      </p:sp>
      <p:sp>
        <p:nvSpPr>
          <p:cNvPr id="3" name="Footer Placeholder 2">
            <a:extLst>
              <a:ext uri="{FF2B5EF4-FFF2-40B4-BE49-F238E27FC236}">
                <a16:creationId xmlns=""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
        <p:nvSpPr>
          <p:cNvPr id="45" name="Freeform: Shape 44">
            <a:extLst>
              <a:ext uri="{FF2B5EF4-FFF2-40B4-BE49-F238E27FC236}">
                <a16:creationId xmlns="" xmlns:a16="http://schemas.microsoft.com/office/drawing/2014/main" id="{0EB13613-B0EE-441F-BE95-C20ED5BBAD27}"/>
              </a:ext>
              <a:ext uri="{C183D7F6-B498-43B3-948B-1728B52AA6E4}">
                <adec:decorative xmlns=""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dirty="0"/>
          </a:p>
        </p:txBody>
      </p:sp>
      <p:sp>
        <p:nvSpPr>
          <p:cNvPr id="44" name="Freeform: Shape 43">
            <a:extLst>
              <a:ext uri="{FF2B5EF4-FFF2-40B4-BE49-F238E27FC236}">
                <a16:creationId xmlns="" xmlns:a16="http://schemas.microsoft.com/office/drawing/2014/main" id="{2399D2ED-C606-4FE3-B01C-3A0A39699E38}"/>
              </a:ext>
              <a:ext uri="{C183D7F6-B498-43B3-948B-1728B52AA6E4}">
                <adec:decorative xmlns=""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 xmlns:a16="http://schemas.microsoft.com/office/drawing/2014/main" id="{8A05C98F-3390-4876-ACE6-6BDD7A931BDC}"/>
              </a:ext>
              <a:ext uri="{C183D7F6-B498-43B3-948B-1728B52AA6E4}">
                <adec:decorative xmlns=""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526F8EC6-7B48-45CF-933E-F83D29E1692D}"/>
              </a:ext>
              <a:ext uri="{C183D7F6-B498-43B3-948B-1728B52AA6E4}">
                <adec:decorative xmlns=""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937FFCAA-1618-46D9-B44D-5CE6E225DB8B}"/>
              </a:ext>
              <a:ext uri="{C183D7F6-B498-43B3-948B-1728B52AA6E4}">
                <adec:decorative xmlns=""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16F2CA3C-3424-4A00-9FDF-0DC9EFAC22F1}"/>
              </a:ext>
              <a:ext uri="{C183D7F6-B498-43B3-948B-1728B52AA6E4}">
                <adec:decorative xmlns=""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F0FA2E1A-8693-4B6C-ABF7-81B17586C3A0}"/>
              </a:ext>
              <a:ext uri="{C183D7F6-B498-43B3-948B-1728B52AA6E4}">
                <adec:decorative xmlns=""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r>
              <a:rPr lang="en-US"/>
              <a:t>Click icon to add picture</a:t>
            </a:r>
            <a:endParaRPr lang="en-US" dirty="0"/>
          </a:p>
        </p:txBody>
      </p:sp>
      <p:sp>
        <p:nvSpPr>
          <p:cNvPr id="6" name="Title 5">
            <a:extLst>
              <a:ext uri="{FF2B5EF4-FFF2-40B4-BE49-F238E27FC236}">
                <a16:creationId xmlns=""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a:t>Click to edit Master title style</a:t>
            </a:r>
            <a:endParaRPr lang="en-US" dirty="0"/>
          </a:p>
        </p:txBody>
      </p:sp>
      <p:sp>
        <p:nvSpPr>
          <p:cNvPr id="15" name="Text Placeholder 14">
            <a:extLst>
              <a:ext uri="{FF2B5EF4-FFF2-40B4-BE49-F238E27FC236}">
                <a16:creationId xmlns=""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dirty="0"/>
              <a:t>Presentation Name</a:t>
            </a:r>
          </a:p>
        </p:txBody>
      </p:sp>
    </p:spTree>
    <p:extLst>
      <p:ext uri="{BB962C8B-B14F-4D97-AF65-F5344CB8AC3E}">
        <p14:creationId xmlns="" xmlns:p14="http://schemas.microsoft.com/office/powerpoint/2010/main" val="1742368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 xmlns:a16="http://schemas.microsoft.com/office/drawing/2014/main" id="{CA046725-2805-431E-AA4E-0B018DFB3EAC}"/>
              </a:ext>
              <a:ext uri="{C183D7F6-B498-43B3-948B-1728B52AA6E4}">
                <adec:decorative xmlns=""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3">
            <a:extLst>
              <a:ext uri="{FF2B5EF4-FFF2-40B4-BE49-F238E27FC236}">
                <a16:creationId xmlns="" xmlns:a16="http://schemas.microsoft.com/office/drawing/2014/main" id="{3C30A62C-FEC9-4F1D-976E-DB003592FD3E}"/>
              </a:ext>
              <a:ext uri="{C183D7F6-B498-43B3-948B-1728B52AA6E4}">
                <adec:decorative xmlns=""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r>
              <a:rPr lang="en-US"/>
              <a:t>Click to edit Master title style</a:t>
            </a:r>
            <a:endParaRPr lang="en-US" dirty="0"/>
          </a:p>
        </p:txBody>
      </p:sp>
      <p:sp>
        <p:nvSpPr>
          <p:cNvPr id="8" name="Content Placeholder 2">
            <a:extLst>
              <a:ext uri="{FF2B5EF4-FFF2-40B4-BE49-F238E27FC236}">
                <a16:creationId xmlns=""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pPr lvl="0"/>
            <a:r>
              <a:rPr lang="en-US"/>
              <a:t>Click to edit Master text styles</a:t>
            </a:r>
          </a:p>
        </p:txBody>
      </p:sp>
      <p:sp>
        <p:nvSpPr>
          <p:cNvPr id="3" name="Footer Placeholder 2">
            <a:extLst>
              <a:ext uri="{FF2B5EF4-FFF2-40B4-BE49-F238E27FC236}">
                <a16:creationId xmlns=""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cxnSp>
        <p:nvCxnSpPr>
          <p:cNvPr id="10" name="Straight Connector 9">
            <a:extLst>
              <a:ext uri="{FF2B5EF4-FFF2-40B4-BE49-F238E27FC236}">
                <a16:creationId xmlns="" xmlns:a16="http://schemas.microsoft.com/office/drawing/2014/main" id="{0801F434-3E0E-40D9-A2D3-857BAE77D1D7}"/>
              </a:ext>
              <a:ext uri="{C183D7F6-B498-43B3-948B-1728B52AA6E4}">
                <adec:decorative xmlns=""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r>
              <a:rPr lang="en-US"/>
              <a:t>Click icon to add picture</a:t>
            </a:r>
            <a:endParaRPr lang="en-US" dirty="0"/>
          </a:p>
        </p:txBody>
      </p:sp>
      <p:sp>
        <p:nvSpPr>
          <p:cNvPr id="14" name="Picture Placeholder 12">
            <a:extLst>
              <a:ext uri="{FF2B5EF4-FFF2-40B4-BE49-F238E27FC236}">
                <a16:creationId xmlns=""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 xmlns:a16="http://schemas.microsoft.com/office/drawing/2014/main" id="{C8031033-9688-463F-9614-47F2F5BC6BF7}"/>
              </a:ext>
            </a:extLst>
          </p:cNvPr>
          <p:cNvSpPr>
            <a:spLocks noGrp="1"/>
          </p:cNvSpPr>
          <p:nvPr>
            <p:ph type="dt" sz="half" idx="10"/>
          </p:nvPr>
        </p:nvSpPr>
        <p:spPr/>
        <p:txBody>
          <a:bodyPr/>
          <a:lstStyle/>
          <a:p>
            <a:r>
              <a:rPr lang="en-US" smtClean="0"/>
              <a:t>2/7/20XX</a:t>
            </a:r>
            <a:endParaRPr lang="en-US" dirty="0"/>
          </a:p>
        </p:txBody>
      </p:sp>
      <p:sp>
        <p:nvSpPr>
          <p:cNvPr id="4" name="Slide Number Placeholder 3">
            <a:extLst>
              <a:ext uri="{FF2B5EF4-FFF2-40B4-BE49-F238E27FC236}">
                <a16:creationId xmlns=""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1099851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 xmlns:a16="http://schemas.microsoft.com/office/drawing/2014/main" id="{9C942CFB-FE12-494A-9C41-3CB90F07BDAA}"/>
              </a:ext>
            </a:extLst>
          </p:cNvPr>
          <p:cNvSpPr>
            <a:spLocks noGrp="1"/>
          </p:cNvSpPr>
          <p:nvPr>
            <p:ph type="dt" sz="half" idx="10"/>
          </p:nvPr>
        </p:nvSpPr>
        <p:spPr/>
        <p:txBody>
          <a:bodyPr/>
          <a:lstStyle/>
          <a:p>
            <a:r>
              <a:rPr lang="en-US" smtClean="0"/>
              <a:t>2/7/20XX</a:t>
            </a:r>
            <a:endParaRPr lang="en-US" dirty="0"/>
          </a:p>
        </p:txBody>
      </p:sp>
      <p:sp>
        <p:nvSpPr>
          <p:cNvPr id="9" name="Slide Number Placeholder 8">
            <a:extLst>
              <a:ext uri="{FF2B5EF4-FFF2-40B4-BE49-F238E27FC236}">
                <a16:creationId xmlns=""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2760255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5" name="Footer Placeholder 4">
            <a:extLst>
              <a:ext uri="{FF2B5EF4-FFF2-40B4-BE49-F238E27FC236}">
                <a16:creationId xmlns=""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 xmlns:a16="http://schemas.microsoft.com/office/drawing/2014/main" id="{A55E4A6B-1966-4E57-9FB8-8B111E97BC11}"/>
              </a:ext>
            </a:extLst>
          </p:cNvPr>
          <p:cNvSpPr>
            <a:spLocks noGrp="1"/>
          </p:cNvSpPr>
          <p:nvPr>
            <p:ph type="dt" sz="half" idx="10"/>
          </p:nvPr>
        </p:nvSpPr>
        <p:spPr/>
        <p:txBody>
          <a:bodyPr/>
          <a:lstStyle/>
          <a:p>
            <a:r>
              <a:rPr lang="en-US" smtClean="0"/>
              <a:t>2/7/20XX</a:t>
            </a:r>
            <a:endParaRPr lang="en-US" dirty="0"/>
          </a:p>
        </p:txBody>
      </p:sp>
      <p:sp>
        <p:nvSpPr>
          <p:cNvPr id="6" name="Slide Number Placeholder 5">
            <a:extLst>
              <a:ext uri="{FF2B5EF4-FFF2-40B4-BE49-F238E27FC236}">
                <a16:creationId xmlns=""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2276218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r>
              <a:rPr lang="en-US"/>
              <a:t>Click to edit Master title style</a:t>
            </a:r>
            <a:endParaRPr lang="en-US" dirty="0"/>
          </a:p>
        </p:txBody>
      </p:sp>
      <p:sp>
        <p:nvSpPr>
          <p:cNvPr id="6" name="Content Placeholder 2">
            <a:extLst>
              <a:ext uri="{FF2B5EF4-FFF2-40B4-BE49-F238E27FC236}">
                <a16:creationId xmlns=""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pPr lvl="0"/>
            <a:r>
              <a:rPr lang="en-US"/>
              <a:t>Click to edit Master text styles</a:t>
            </a:r>
          </a:p>
        </p:txBody>
      </p:sp>
      <p:sp>
        <p:nvSpPr>
          <p:cNvPr id="3" name="Footer Placeholder 2">
            <a:extLst>
              <a:ext uri="{FF2B5EF4-FFF2-40B4-BE49-F238E27FC236}">
                <a16:creationId xmlns=""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14" name="Picture Placeholder 11">
            <a:extLst>
              <a:ext uri="{FF2B5EF4-FFF2-40B4-BE49-F238E27FC236}">
                <a16:creationId xmlns=""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r>
              <a:rPr lang="en-US"/>
              <a:t>Click icon to add picture</a:t>
            </a:r>
            <a:endParaRPr lang="en-US" dirty="0"/>
          </a:p>
        </p:txBody>
      </p:sp>
      <p:sp>
        <p:nvSpPr>
          <p:cNvPr id="12" name="Picture Placeholder 11">
            <a:extLst>
              <a:ext uri="{FF2B5EF4-FFF2-40B4-BE49-F238E27FC236}">
                <a16:creationId xmlns=""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r>
              <a:rPr lang="en-US"/>
              <a:t>Click icon to add picture</a:t>
            </a:r>
            <a:endParaRPr lang="en-US" dirty="0"/>
          </a:p>
        </p:txBody>
      </p:sp>
      <p:sp>
        <p:nvSpPr>
          <p:cNvPr id="15" name="Picture Placeholder 11">
            <a:extLst>
              <a:ext uri="{FF2B5EF4-FFF2-40B4-BE49-F238E27FC236}">
                <a16:creationId xmlns=""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smtClean="0"/>
              <a:t>2/7/20XX</a:t>
            </a:r>
            <a:endParaRPr lang="en-US" dirty="0"/>
          </a:p>
        </p:txBody>
      </p:sp>
      <p:sp>
        <p:nvSpPr>
          <p:cNvPr id="4" name="Slide Number Placeholder 3">
            <a:extLst>
              <a:ext uri="{FF2B5EF4-FFF2-40B4-BE49-F238E27FC236}">
                <a16:creationId xmlns=""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459711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r>
              <a:rPr lang="en-US"/>
              <a:t>Click to edit Master title style</a:t>
            </a:r>
            <a:endParaRPr lang="en-US" dirty="0"/>
          </a:p>
        </p:txBody>
      </p:sp>
      <p:sp>
        <p:nvSpPr>
          <p:cNvPr id="11" name="Picture Placeholder 10">
            <a:extLst>
              <a:ext uri="{FF2B5EF4-FFF2-40B4-BE49-F238E27FC236}">
                <a16:creationId xmlns=""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7" name="Content Placeholder 2">
            <a:extLst>
              <a:ext uri="{FF2B5EF4-FFF2-40B4-BE49-F238E27FC236}">
                <a16:creationId xmlns=""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pPr lvl="0"/>
            <a:r>
              <a:rPr lang="en-US"/>
              <a:t>Click to edit Master text styles</a:t>
            </a:r>
          </a:p>
        </p:txBody>
      </p:sp>
      <p:sp>
        <p:nvSpPr>
          <p:cNvPr id="2" name="Date Placeholder 1">
            <a:extLst>
              <a:ext uri="{FF2B5EF4-FFF2-40B4-BE49-F238E27FC236}">
                <a16:creationId xmlns="" xmlns:a16="http://schemas.microsoft.com/office/drawing/2014/main" id="{C8031033-9688-463F-9614-47F2F5BC6BF7}"/>
              </a:ext>
            </a:extLst>
          </p:cNvPr>
          <p:cNvSpPr>
            <a:spLocks noGrp="1"/>
          </p:cNvSpPr>
          <p:nvPr>
            <p:ph type="dt" sz="half" idx="10"/>
          </p:nvPr>
        </p:nvSpPr>
        <p:spPr/>
        <p:txBody>
          <a:bodyPr/>
          <a:lstStyle/>
          <a:p>
            <a:r>
              <a:rPr lang="en-US" smtClean="0"/>
              <a:t>2/7/20XX</a:t>
            </a:r>
            <a:endParaRPr lang="en-US" dirty="0"/>
          </a:p>
        </p:txBody>
      </p:sp>
      <p:sp>
        <p:nvSpPr>
          <p:cNvPr id="4" name="Slide Number Placeholder 3">
            <a:extLst>
              <a:ext uri="{FF2B5EF4-FFF2-40B4-BE49-F238E27FC236}">
                <a16:creationId xmlns=""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cxnSp>
        <p:nvCxnSpPr>
          <p:cNvPr id="8" name="Straight Connector 7">
            <a:extLst>
              <a:ext uri="{FF2B5EF4-FFF2-40B4-BE49-F238E27FC236}">
                <a16:creationId xmlns="" xmlns:a16="http://schemas.microsoft.com/office/drawing/2014/main" id="{ED096BF3-A78D-4B37-892C-A0C32711851A}"/>
              </a:ext>
              <a:ext uri="{C183D7F6-B498-43B3-948B-1728B52AA6E4}">
                <adec:decorative xmlns=""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169478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 xmlns:a16="http://schemas.microsoft.com/office/drawing/2014/main" id="{F3DC9447-F266-4B2E-8776-377FB587EEA9}"/>
              </a:ext>
              <a:ext uri="{C183D7F6-B498-43B3-948B-1728B52AA6E4}">
                <adec:decorative xmlns=""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r>
              <a:rPr lang="en-US"/>
              <a:t>Click to edit Master title style</a:t>
            </a:r>
            <a:endParaRPr lang="en-US" dirty="0"/>
          </a:p>
        </p:txBody>
      </p:sp>
      <p:cxnSp>
        <p:nvCxnSpPr>
          <p:cNvPr id="10" name="Straight Connector 9">
            <a:extLst>
              <a:ext uri="{FF2B5EF4-FFF2-40B4-BE49-F238E27FC236}">
                <a16:creationId xmlns="" xmlns:a16="http://schemas.microsoft.com/office/drawing/2014/main" id="{34B16D8F-69C0-44C7-95EE-6C7CDECACDAF}"/>
              </a:ext>
              <a:ext uri="{C183D7F6-B498-43B3-948B-1728B52AA6E4}">
                <adec:decorative xmlns=""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r>
              <a:rPr lang="en-US"/>
              <a:t>Click icon to add picture</a:t>
            </a:r>
            <a:endParaRPr lang="en-US" dirty="0"/>
          </a:p>
        </p:txBody>
      </p:sp>
      <p:sp>
        <p:nvSpPr>
          <p:cNvPr id="16" name="Picture Placeholder 15">
            <a:extLst>
              <a:ext uri="{FF2B5EF4-FFF2-40B4-BE49-F238E27FC236}">
                <a16:creationId xmlns=""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9" name="Content Placeholder 2">
            <a:extLst>
              <a:ext uri="{FF2B5EF4-FFF2-40B4-BE49-F238E27FC236}">
                <a16:creationId xmlns=""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2" name="Date Placeholder 1">
            <a:extLst>
              <a:ext uri="{FF2B5EF4-FFF2-40B4-BE49-F238E27FC236}">
                <a16:creationId xmlns="" xmlns:a16="http://schemas.microsoft.com/office/drawing/2014/main" id="{C8031033-9688-463F-9614-47F2F5BC6BF7}"/>
              </a:ext>
            </a:extLst>
          </p:cNvPr>
          <p:cNvSpPr>
            <a:spLocks noGrp="1"/>
          </p:cNvSpPr>
          <p:nvPr>
            <p:ph type="dt" sz="half" idx="10"/>
          </p:nvPr>
        </p:nvSpPr>
        <p:spPr/>
        <p:txBody>
          <a:bodyPr/>
          <a:lstStyle/>
          <a:p>
            <a:r>
              <a:rPr lang="en-US" smtClean="0"/>
              <a:t>2/7/20XX</a:t>
            </a:r>
            <a:endParaRPr lang="en-US" dirty="0"/>
          </a:p>
        </p:txBody>
      </p:sp>
      <p:sp>
        <p:nvSpPr>
          <p:cNvPr id="4" name="Slide Number Placeholder 3">
            <a:extLst>
              <a:ext uri="{FF2B5EF4-FFF2-40B4-BE49-F238E27FC236}">
                <a16:creationId xmlns=""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4555653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r>
              <a:rPr lang="en-US" sz="1600"/>
              <a:t>Click to edit Master subtitle style</a:t>
            </a:r>
            <a:endParaRPr lang="en-US" sz="1600" dirty="0"/>
          </a:p>
        </p:txBody>
      </p:sp>
      <p:sp>
        <p:nvSpPr>
          <p:cNvPr id="20" name="Picture Placeholder 19">
            <a:extLst>
              <a:ext uri="{FF2B5EF4-FFF2-40B4-BE49-F238E27FC236}">
                <a16:creationId xmlns=""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r>
              <a:rPr lang="en-US"/>
              <a:t>Click icon to add picture</a:t>
            </a:r>
            <a:endParaRPr lang="en-US" dirty="0"/>
          </a:p>
        </p:txBody>
      </p:sp>
      <p:sp>
        <p:nvSpPr>
          <p:cNvPr id="23" name="Picture Placeholder 22">
            <a:extLst>
              <a:ext uri="{FF2B5EF4-FFF2-40B4-BE49-F238E27FC236}">
                <a16:creationId xmlns=""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26" name="Picture Placeholder 25">
            <a:extLst>
              <a:ext uri="{FF2B5EF4-FFF2-40B4-BE49-F238E27FC236}">
                <a16:creationId xmlns=""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r>
              <a:rPr lang="en-US"/>
              <a:t>Click icon to add picture</a:t>
            </a:r>
            <a:endParaRPr lang="en-US" dirty="0"/>
          </a:p>
        </p:txBody>
      </p:sp>
      <p:sp>
        <p:nvSpPr>
          <p:cNvPr id="5" name="Title 4">
            <a:extLst>
              <a:ext uri="{FF2B5EF4-FFF2-40B4-BE49-F238E27FC236}">
                <a16:creationId xmlns=""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 xmlns:p14="http://schemas.microsoft.com/office/powerpoint/2010/main" val="1329810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2/7/20XX</a:t>
            </a:r>
            <a:endParaRPr lang="en-US" dirty="0"/>
          </a:p>
        </p:txBody>
      </p:sp>
      <p:sp>
        <p:nvSpPr>
          <p:cNvPr id="5" name="Footer Placeholder 4"/>
          <p:cNvSpPr>
            <a:spLocks noGrp="1"/>
          </p:cNvSpPr>
          <p:nvPr>
            <p:ph type="ftr" sz="quarter" idx="11"/>
          </p:nvPr>
        </p:nvSpPr>
        <p:spPr/>
        <p:txBody>
          <a:bodyPr/>
          <a:lstStyle/>
          <a:p>
            <a:r>
              <a:rPr lang="en-US" smtClean="0"/>
              <a:t>Sample Footer Text</a:t>
            </a:r>
            <a:endParaRPr lang="en-US" dirty="0"/>
          </a:p>
        </p:txBody>
      </p:sp>
      <p:sp>
        <p:nvSpPr>
          <p:cNvPr id="6" name="Slide Number Placeholder 5"/>
          <p:cNvSpPr>
            <a:spLocks noGrp="1"/>
          </p:cNvSpPr>
          <p:nvPr>
            <p:ph type="sldNum" sz="quarter" idx="12"/>
          </p:nvPr>
        </p:nvSpPr>
        <p:spPr/>
        <p:txBody>
          <a:bodyPr/>
          <a:lstStyle/>
          <a:p>
            <a:fld id="{312CC964-A50B-4C29-B4E4-2C30BB34CCF3}" type="slidenum">
              <a:rPr lang="en-US" smtClean="0"/>
              <a:pPr/>
              <a:t>‹#›</a:t>
            </a:fld>
            <a:endParaRPr lang="en-US" dirty="0"/>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 xmlns:a16="http://schemas.microsoft.com/office/drawing/2014/main" id="{A55E4A6B-1966-4E57-9FB8-8B111E97BC11}"/>
              </a:ext>
            </a:extLst>
          </p:cNvPr>
          <p:cNvSpPr>
            <a:spLocks noGrp="1"/>
          </p:cNvSpPr>
          <p:nvPr>
            <p:ph type="dt" sz="half" idx="10"/>
          </p:nvPr>
        </p:nvSpPr>
        <p:spPr/>
        <p:txBody>
          <a:bodyPr/>
          <a:lstStyle/>
          <a:p>
            <a:r>
              <a:rPr lang="en-US" smtClean="0"/>
              <a:t>2/7/20XX</a:t>
            </a:r>
            <a:endParaRPr lang="en-US" dirty="0"/>
          </a:p>
        </p:txBody>
      </p:sp>
      <p:sp>
        <p:nvSpPr>
          <p:cNvPr id="6" name="Slide Number Placeholder 5">
            <a:extLst>
              <a:ext uri="{FF2B5EF4-FFF2-40B4-BE49-F238E27FC236}">
                <a16:creationId xmlns=""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3626483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 xmlns:a16="http://schemas.microsoft.com/office/drawing/2014/main" id="{A55E4A6B-1966-4E57-9FB8-8B111E97BC11}"/>
              </a:ext>
            </a:extLst>
          </p:cNvPr>
          <p:cNvSpPr>
            <a:spLocks noGrp="1"/>
          </p:cNvSpPr>
          <p:nvPr>
            <p:ph type="dt" sz="half" idx="10"/>
          </p:nvPr>
        </p:nvSpPr>
        <p:spPr/>
        <p:txBody>
          <a:bodyPr/>
          <a:lstStyle/>
          <a:p>
            <a:r>
              <a:rPr lang="en-US" smtClean="0"/>
              <a:t>2/7/20XX</a:t>
            </a:r>
            <a:endParaRPr lang="en-US" dirty="0"/>
          </a:p>
        </p:txBody>
      </p:sp>
      <p:sp>
        <p:nvSpPr>
          <p:cNvPr id="6" name="Slide Number Placeholder 5">
            <a:extLst>
              <a:ext uri="{FF2B5EF4-FFF2-40B4-BE49-F238E27FC236}">
                <a16:creationId xmlns=""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4905910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C8031033-9688-463F-9614-47F2F5BC6BF7}"/>
              </a:ext>
            </a:extLst>
          </p:cNvPr>
          <p:cNvSpPr>
            <a:spLocks noGrp="1"/>
          </p:cNvSpPr>
          <p:nvPr>
            <p:ph type="dt" sz="half" idx="10"/>
          </p:nvPr>
        </p:nvSpPr>
        <p:spPr/>
        <p:txBody>
          <a:bodyPr/>
          <a:lstStyle/>
          <a:p>
            <a:r>
              <a:rPr lang="en-US" smtClean="0"/>
              <a:t>2/7/20XX</a:t>
            </a:r>
            <a:endParaRPr lang="en-US" dirty="0"/>
          </a:p>
        </p:txBody>
      </p:sp>
      <p:sp>
        <p:nvSpPr>
          <p:cNvPr id="3" name="Footer Placeholder 2">
            <a:extLst>
              <a:ext uri="{FF2B5EF4-FFF2-40B4-BE49-F238E27FC236}">
                <a16:creationId xmlns=""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
        <p:nvSpPr>
          <p:cNvPr id="6" name="Rectangle 23">
            <a:extLst>
              <a:ext uri="{FF2B5EF4-FFF2-40B4-BE49-F238E27FC236}">
                <a16:creationId xmlns="" xmlns:a16="http://schemas.microsoft.com/office/drawing/2014/main" id="{08BDEDEF-6AC9-4ADF-B6AE-83CC82D2A7B7}"/>
              </a:ext>
              <a:ext uri="{C183D7F6-B498-43B3-948B-1728B52AA6E4}">
                <adec:decorative xmlns=""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r>
              <a:rPr lang="en-US"/>
              <a:t>Click to edit Master title style</a:t>
            </a:r>
            <a:endParaRPr lang="en-US" dirty="0"/>
          </a:p>
        </p:txBody>
      </p:sp>
      <p:cxnSp>
        <p:nvCxnSpPr>
          <p:cNvPr id="8" name="Straight Connector 7">
            <a:extLst>
              <a:ext uri="{FF2B5EF4-FFF2-40B4-BE49-F238E27FC236}">
                <a16:creationId xmlns="" xmlns:a16="http://schemas.microsoft.com/office/drawing/2014/main" id="{064F675D-D792-42C0-8961-D2D1D79CDAEB}"/>
              </a:ext>
              <a:ext uri="{C183D7F6-B498-43B3-948B-1728B52AA6E4}">
                <adec:decorative xmlns=""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pPr lvl="0"/>
            <a:r>
              <a:rPr lang="en-US"/>
              <a:t>Click to edit Master text styles</a:t>
            </a:r>
          </a:p>
        </p:txBody>
      </p:sp>
      <p:sp>
        <p:nvSpPr>
          <p:cNvPr id="14" name="Picture Placeholder 13">
            <a:extLst>
              <a:ext uri="{FF2B5EF4-FFF2-40B4-BE49-F238E27FC236}">
                <a16:creationId xmlns=""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r>
              <a:rPr lang="en-US"/>
              <a:t>Click icon to add picture</a:t>
            </a:r>
            <a:endParaRPr lang="en-US" dirty="0"/>
          </a:p>
        </p:txBody>
      </p:sp>
      <p:sp>
        <p:nvSpPr>
          <p:cNvPr id="15" name="Picture Placeholder 13">
            <a:extLst>
              <a:ext uri="{FF2B5EF4-FFF2-40B4-BE49-F238E27FC236}">
                <a16:creationId xmlns=""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r>
              <a:rPr lang="en-US"/>
              <a:t>Click icon to add picture</a:t>
            </a:r>
            <a:endParaRPr lang="en-US" dirty="0"/>
          </a:p>
        </p:txBody>
      </p:sp>
      <p:sp>
        <p:nvSpPr>
          <p:cNvPr id="16" name="Picture Placeholder 13">
            <a:extLst>
              <a:ext uri="{FF2B5EF4-FFF2-40B4-BE49-F238E27FC236}">
                <a16:creationId xmlns=""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r>
              <a:rPr lang="en-US"/>
              <a:t>Click icon to add picture</a:t>
            </a:r>
            <a:endParaRPr lang="en-US" dirty="0"/>
          </a:p>
        </p:txBody>
      </p:sp>
    </p:spTree>
    <p:extLst>
      <p:ext uri="{BB962C8B-B14F-4D97-AF65-F5344CB8AC3E}">
        <p14:creationId xmlns="" xmlns:p14="http://schemas.microsoft.com/office/powerpoint/2010/main" val="2670542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r>
              <a:rPr lang="en-US"/>
              <a:t>Click icon to add picture</a:t>
            </a:r>
            <a:endParaRPr lang="en-US" dirty="0"/>
          </a:p>
        </p:txBody>
      </p:sp>
      <p:sp>
        <p:nvSpPr>
          <p:cNvPr id="39" name="Text Placeholder 2">
            <a:extLst>
              <a:ext uri="{FF2B5EF4-FFF2-40B4-BE49-F238E27FC236}">
                <a16:creationId xmlns=""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2" name="Text Placeholder 2">
            <a:extLst>
              <a:ext uri="{FF2B5EF4-FFF2-40B4-BE49-F238E27FC236}">
                <a16:creationId xmlns=""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1" name="Picture Placeholder 49">
            <a:extLst>
              <a:ext uri="{FF2B5EF4-FFF2-40B4-BE49-F238E27FC236}">
                <a16:creationId xmlns=""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r>
              <a:rPr lang="en-US"/>
              <a:t>Click icon to add picture</a:t>
            </a:r>
            <a:endParaRPr lang="en-US" dirty="0"/>
          </a:p>
        </p:txBody>
      </p:sp>
      <p:sp>
        <p:nvSpPr>
          <p:cNvPr id="43" name="Text Placeholder 2">
            <a:extLst>
              <a:ext uri="{FF2B5EF4-FFF2-40B4-BE49-F238E27FC236}">
                <a16:creationId xmlns=""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4" name="Text Placeholder 2">
            <a:extLst>
              <a:ext uri="{FF2B5EF4-FFF2-40B4-BE49-F238E27FC236}">
                <a16:creationId xmlns=""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2" name="Picture Placeholder 49">
            <a:extLst>
              <a:ext uri="{FF2B5EF4-FFF2-40B4-BE49-F238E27FC236}">
                <a16:creationId xmlns=""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r>
              <a:rPr lang="en-US"/>
              <a:t>Click icon to add picture</a:t>
            </a:r>
            <a:endParaRPr lang="en-US" dirty="0"/>
          </a:p>
        </p:txBody>
      </p:sp>
      <p:sp>
        <p:nvSpPr>
          <p:cNvPr id="45" name="Text Placeholder 2">
            <a:extLst>
              <a:ext uri="{FF2B5EF4-FFF2-40B4-BE49-F238E27FC236}">
                <a16:creationId xmlns=""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6" name="Text Placeholder 2">
            <a:extLst>
              <a:ext uri="{FF2B5EF4-FFF2-40B4-BE49-F238E27FC236}">
                <a16:creationId xmlns=""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3" name="Picture Placeholder 49">
            <a:extLst>
              <a:ext uri="{FF2B5EF4-FFF2-40B4-BE49-F238E27FC236}">
                <a16:creationId xmlns=""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r>
              <a:rPr lang="en-US"/>
              <a:t>Click icon to add picture</a:t>
            </a:r>
            <a:endParaRPr lang="en-US" dirty="0"/>
          </a:p>
        </p:txBody>
      </p:sp>
      <p:sp>
        <p:nvSpPr>
          <p:cNvPr id="47" name="Text Placeholder 2">
            <a:extLst>
              <a:ext uri="{FF2B5EF4-FFF2-40B4-BE49-F238E27FC236}">
                <a16:creationId xmlns=""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8" name="Text Placeholder 2">
            <a:extLst>
              <a:ext uri="{FF2B5EF4-FFF2-40B4-BE49-F238E27FC236}">
                <a16:creationId xmlns=""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Footer Placeholder 3">
            <a:extLst>
              <a:ext uri="{FF2B5EF4-FFF2-40B4-BE49-F238E27FC236}">
                <a16:creationId xmlns=""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 xmlns:a16="http://schemas.microsoft.com/office/drawing/2014/main" id="{108152BF-92C7-4BF5-A9DB-16A0BF0F5F5D}"/>
              </a:ext>
            </a:extLst>
          </p:cNvPr>
          <p:cNvSpPr>
            <a:spLocks noGrp="1"/>
          </p:cNvSpPr>
          <p:nvPr>
            <p:ph type="dt" sz="half" idx="10"/>
          </p:nvPr>
        </p:nvSpPr>
        <p:spPr/>
        <p:txBody>
          <a:bodyPr/>
          <a:lstStyle/>
          <a:p>
            <a:r>
              <a:rPr lang="en-US" smtClean="0"/>
              <a:t>2/7/20XX</a:t>
            </a:r>
            <a:endParaRPr lang="en-US" dirty="0"/>
          </a:p>
        </p:txBody>
      </p:sp>
      <p:sp>
        <p:nvSpPr>
          <p:cNvPr id="5" name="Slide Number Placeholder 4">
            <a:extLst>
              <a:ext uri="{FF2B5EF4-FFF2-40B4-BE49-F238E27FC236}">
                <a16:creationId xmlns=""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17283271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 xmlns:a16="http://schemas.microsoft.com/office/drawing/2014/main" id="{943FF111-78CB-4983-B8F5-B6B8AB608EBD}"/>
              </a:ext>
              <a:ext uri="{C183D7F6-B498-43B3-948B-1728B52AA6E4}">
                <adec:decorative xmlns=""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r>
              <a:rPr lang="en-US"/>
              <a:t>Click to edit Master title style</a:t>
            </a:r>
            <a:endParaRPr lang="en-US" dirty="0"/>
          </a:p>
        </p:txBody>
      </p:sp>
      <p:sp>
        <p:nvSpPr>
          <p:cNvPr id="7" name="Subtitle 2">
            <a:extLst>
              <a:ext uri="{FF2B5EF4-FFF2-40B4-BE49-F238E27FC236}">
                <a16:creationId xmlns=""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r>
              <a:rPr lang="en-US"/>
              <a:t>Click to edit Master subtitle style</a:t>
            </a:r>
            <a:endParaRPr lang="en-US" dirty="0"/>
          </a:p>
        </p:txBody>
      </p:sp>
      <p:cxnSp>
        <p:nvCxnSpPr>
          <p:cNvPr id="9" name="Straight Connector 8">
            <a:extLst>
              <a:ext uri="{FF2B5EF4-FFF2-40B4-BE49-F238E27FC236}">
                <a16:creationId xmlns="" xmlns:a16="http://schemas.microsoft.com/office/drawing/2014/main" id="{F9FA8250-8F05-4500-98CD-AD8B9E2BABCB}"/>
              </a:ext>
              <a:ext uri="{C183D7F6-B498-43B3-948B-1728B52AA6E4}">
                <adec:decorative xmlns=""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4F4A7590-29E0-4C43-A12B-EE5A8672A9B9}"/>
              </a:ext>
              <a:ext uri="{C183D7F6-B498-43B3-948B-1728B52AA6E4}">
                <adec:decorative xmlns=""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 xmlns:a16="http://schemas.microsoft.com/office/drawing/2014/main" id="{C8031033-9688-463F-9614-47F2F5BC6BF7}"/>
              </a:ext>
            </a:extLst>
          </p:cNvPr>
          <p:cNvSpPr>
            <a:spLocks noGrp="1"/>
          </p:cNvSpPr>
          <p:nvPr>
            <p:ph type="dt" sz="half" idx="10"/>
          </p:nvPr>
        </p:nvSpPr>
        <p:spPr/>
        <p:txBody>
          <a:bodyPr/>
          <a:lstStyle/>
          <a:p>
            <a:r>
              <a:rPr lang="en-US" smtClean="0"/>
              <a:t>2/7/20XX</a:t>
            </a:r>
            <a:endParaRPr lang="en-US" dirty="0"/>
          </a:p>
        </p:txBody>
      </p:sp>
      <p:sp>
        <p:nvSpPr>
          <p:cNvPr id="4" name="Slide Number Placeholder 3">
            <a:extLst>
              <a:ext uri="{FF2B5EF4-FFF2-40B4-BE49-F238E27FC236}">
                <a16:creationId xmlns=""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2506046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2/7/20XX</a:t>
            </a:r>
            <a:endParaRPr lang="en-US" dirty="0"/>
          </a:p>
        </p:txBody>
      </p:sp>
      <p:sp>
        <p:nvSpPr>
          <p:cNvPr id="5" name="Footer Placeholder 4"/>
          <p:cNvSpPr>
            <a:spLocks noGrp="1"/>
          </p:cNvSpPr>
          <p:nvPr>
            <p:ph type="ftr" sz="quarter" idx="11"/>
          </p:nvPr>
        </p:nvSpPr>
        <p:spPr/>
        <p:txBody>
          <a:bodyPr/>
          <a:lstStyle/>
          <a:p>
            <a:r>
              <a:rPr lang="en-US" smtClean="0"/>
              <a:t>Sample Footer Text</a:t>
            </a:r>
            <a:endParaRPr lang="en-US" dirty="0"/>
          </a:p>
        </p:txBody>
      </p:sp>
      <p:sp>
        <p:nvSpPr>
          <p:cNvPr id="6" name="Slide Number Placeholder 5"/>
          <p:cNvSpPr>
            <a:spLocks noGrp="1"/>
          </p:cNvSpPr>
          <p:nvPr>
            <p:ph type="sldNum" sz="quarter" idx="12"/>
          </p:nvPr>
        </p:nvSpPr>
        <p:spPr/>
        <p:txBody>
          <a:bodyPr/>
          <a:lstStyle/>
          <a:p>
            <a:fld id="{312CC964-A50B-4C29-B4E4-2C30BB34CCF3}"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2/7/20XX</a:t>
            </a:r>
            <a:endParaRPr lang="en-US" dirty="0"/>
          </a:p>
        </p:txBody>
      </p:sp>
      <p:sp>
        <p:nvSpPr>
          <p:cNvPr id="6" name="Footer Placeholder 5"/>
          <p:cNvSpPr>
            <a:spLocks noGrp="1"/>
          </p:cNvSpPr>
          <p:nvPr>
            <p:ph type="ftr" sz="quarter" idx="11"/>
          </p:nvPr>
        </p:nvSpPr>
        <p:spPr/>
        <p:txBody>
          <a:bodyPr/>
          <a:lstStyle/>
          <a:p>
            <a:r>
              <a:rPr lang="en-US" smtClean="0"/>
              <a:t>Sample Footer Text</a:t>
            </a:r>
            <a:endParaRPr lang="en-US" dirty="0"/>
          </a:p>
        </p:txBody>
      </p:sp>
      <p:sp>
        <p:nvSpPr>
          <p:cNvPr id="7" name="Slide Number Placeholder 6"/>
          <p:cNvSpPr>
            <a:spLocks noGrp="1"/>
          </p:cNvSpPr>
          <p:nvPr>
            <p:ph type="sldNum" sz="quarter" idx="12"/>
          </p:nvPr>
        </p:nvSpPr>
        <p:spPr/>
        <p:txBody>
          <a:bodyPr/>
          <a:lstStyle/>
          <a:p>
            <a:fld id="{312CC964-A50B-4C29-B4E4-2C30BB34CCF3}"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2/7/20XX</a:t>
            </a:r>
            <a:endParaRPr lang="en-US" dirty="0"/>
          </a:p>
        </p:txBody>
      </p:sp>
      <p:sp>
        <p:nvSpPr>
          <p:cNvPr id="8" name="Footer Placeholder 7"/>
          <p:cNvSpPr>
            <a:spLocks noGrp="1"/>
          </p:cNvSpPr>
          <p:nvPr>
            <p:ph type="ftr" sz="quarter" idx="11"/>
          </p:nvPr>
        </p:nvSpPr>
        <p:spPr/>
        <p:txBody>
          <a:bodyPr/>
          <a:lstStyle/>
          <a:p>
            <a:r>
              <a:rPr lang="en-US" smtClean="0"/>
              <a:t>Sample Footer Text</a:t>
            </a:r>
            <a:endParaRPr lang="en-US" dirty="0"/>
          </a:p>
        </p:txBody>
      </p:sp>
      <p:sp>
        <p:nvSpPr>
          <p:cNvPr id="9" name="Slide Number Placeholder 8"/>
          <p:cNvSpPr>
            <a:spLocks noGrp="1"/>
          </p:cNvSpPr>
          <p:nvPr>
            <p:ph type="sldNum" sz="quarter" idx="12"/>
          </p:nvPr>
        </p:nvSpPr>
        <p:spPr/>
        <p:txBody>
          <a:bodyPr/>
          <a:lstStyle/>
          <a:p>
            <a:fld id="{312CC964-A50B-4C29-B4E4-2C30BB34CCF3}" type="slidenum">
              <a:rPr lang="en-US" smtClean="0"/>
              <a:pPr/>
              <a:t>‹#›</a:t>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2/7/20XX</a:t>
            </a:r>
            <a:endParaRPr lang="en-US" dirty="0"/>
          </a:p>
        </p:txBody>
      </p:sp>
      <p:sp>
        <p:nvSpPr>
          <p:cNvPr id="4" name="Footer Placeholder 3"/>
          <p:cNvSpPr>
            <a:spLocks noGrp="1"/>
          </p:cNvSpPr>
          <p:nvPr>
            <p:ph type="ftr" sz="quarter" idx="11"/>
          </p:nvPr>
        </p:nvSpPr>
        <p:spPr/>
        <p:txBody>
          <a:bodyPr/>
          <a:lstStyle/>
          <a:p>
            <a:r>
              <a:rPr lang="en-US" smtClean="0"/>
              <a:t>Sample Footer Text</a:t>
            </a:r>
            <a:endParaRPr lang="en-US" dirty="0"/>
          </a:p>
        </p:txBody>
      </p:sp>
      <p:sp>
        <p:nvSpPr>
          <p:cNvPr id="5" name="Slide Number Placeholder 4"/>
          <p:cNvSpPr>
            <a:spLocks noGrp="1"/>
          </p:cNvSpPr>
          <p:nvPr>
            <p:ph type="sldNum" sz="quarter" idx="12"/>
          </p:nvPr>
        </p:nvSpPr>
        <p:spPr/>
        <p:txBody>
          <a:bodyPr/>
          <a:lstStyle/>
          <a:p>
            <a:fld id="{312CC964-A50B-4C29-B4E4-2C30BB34CCF3}"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2/7/20XX</a:t>
            </a:r>
            <a:endParaRPr lang="en-US" dirty="0"/>
          </a:p>
        </p:txBody>
      </p:sp>
      <p:sp>
        <p:nvSpPr>
          <p:cNvPr id="3" name="Footer Placeholder 2"/>
          <p:cNvSpPr>
            <a:spLocks noGrp="1"/>
          </p:cNvSpPr>
          <p:nvPr>
            <p:ph type="ftr" sz="quarter" idx="11"/>
          </p:nvPr>
        </p:nvSpPr>
        <p:spPr/>
        <p:txBody>
          <a:bodyPr/>
          <a:lstStyle/>
          <a:p>
            <a:r>
              <a:rPr lang="en-US" smtClean="0"/>
              <a:t>Sample Footer Text</a:t>
            </a:r>
            <a:endParaRPr lang="en-US" dirty="0"/>
          </a:p>
        </p:txBody>
      </p:sp>
      <p:sp>
        <p:nvSpPr>
          <p:cNvPr id="4" name="Slide Number Placeholder 3"/>
          <p:cNvSpPr>
            <a:spLocks noGrp="1"/>
          </p:cNvSpPr>
          <p:nvPr>
            <p:ph type="sldNum" sz="quarter" idx="12"/>
          </p:nvPr>
        </p:nvSpPr>
        <p:spPr/>
        <p:txBody>
          <a:bodyPr/>
          <a:lstStyle/>
          <a:p>
            <a:fld id="{312CC964-A50B-4C29-B4E4-2C30BB34CCF3}"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2/7/20XX</a:t>
            </a:r>
            <a:endParaRPr lang="en-US" dirty="0"/>
          </a:p>
        </p:txBody>
      </p:sp>
      <p:sp>
        <p:nvSpPr>
          <p:cNvPr id="6" name="Footer Placeholder 5"/>
          <p:cNvSpPr>
            <a:spLocks noGrp="1"/>
          </p:cNvSpPr>
          <p:nvPr>
            <p:ph type="ftr" sz="quarter" idx="11"/>
          </p:nvPr>
        </p:nvSpPr>
        <p:spPr/>
        <p:txBody>
          <a:bodyPr/>
          <a:lstStyle/>
          <a:p>
            <a:r>
              <a:rPr lang="en-US" smtClean="0"/>
              <a:t>Sample Footer Text</a:t>
            </a:r>
            <a:endParaRPr lang="en-US" dirty="0"/>
          </a:p>
        </p:txBody>
      </p:sp>
      <p:sp>
        <p:nvSpPr>
          <p:cNvPr id="7" name="Slide Number Placeholder 6"/>
          <p:cNvSpPr>
            <a:spLocks noGrp="1"/>
          </p:cNvSpPr>
          <p:nvPr>
            <p:ph type="sldNum" sz="quarter" idx="12"/>
          </p:nvPr>
        </p:nvSpPr>
        <p:spPr/>
        <p:txBody>
          <a:bodyPr/>
          <a:lstStyle/>
          <a:p>
            <a:fld id="{312CC964-A50B-4C29-B4E4-2C30BB34CCF3}"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2/7/20XX</a:t>
            </a:r>
            <a:endParaRPr lang="en-US" dirty="0"/>
          </a:p>
        </p:txBody>
      </p:sp>
      <p:sp>
        <p:nvSpPr>
          <p:cNvPr id="6" name="Footer Placeholder 5"/>
          <p:cNvSpPr>
            <a:spLocks noGrp="1"/>
          </p:cNvSpPr>
          <p:nvPr>
            <p:ph type="ftr" sz="quarter" idx="11"/>
          </p:nvPr>
        </p:nvSpPr>
        <p:spPr/>
        <p:txBody>
          <a:bodyPr/>
          <a:lstStyle/>
          <a:p>
            <a:r>
              <a:rPr lang="en-US" smtClean="0"/>
              <a:t>Sample Footer Text</a:t>
            </a:r>
            <a:endParaRPr lang="en-US" dirty="0"/>
          </a:p>
        </p:txBody>
      </p:sp>
      <p:sp>
        <p:nvSpPr>
          <p:cNvPr id="7" name="Slide Number Placeholder 6"/>
          <p:cNvSpPr>
            <a:spLocks noGrp="1"/>
          </p:cNvSpPr>
          <p:nvPr>
            <p:ph type="sldNum" sz="quarter" idx="12"/>
          </p:nvPr>
        </p:nvSpPr>
        <p:spPr/>
        <p:txBody>
          <a:bodyPr/>
          <a:lstStyle/>
          <a:p>
            <a:fld id="{312CC964-A50B-4C29-B4E4-2C30BB34CCF3}"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2/7/20XX</a:t>
            </a:r>
            <a:endParaRPr lang="en-US" dirty="0"/>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Sample Footer Text</a:t>
            </a:r>
            <a:endParaRPr lang="en-US" dirty="0"/>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2CC964-A50B-4C29-B4E4-2C30BB34CCF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676" r:id="rId18"/>
    <p:sldLayoutId id="2147483675" r:id="rId19"/>
    <p:sldLayoutId id="2147483686" r:id="rId20"/>
    <p:sldLayoutId id="2147483662" r:id="rId21"/>
    <p:sldLayoutId id="2147483679" r:id="rId22"/>
    <p:sldLayoutId id="2147483682" r:id="rId23"/>
    <p:sldLayoutId id="2147483685" r:id="rId2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dele-payman-2oYMwuFgnTg-unsplash.jpg"/>
          <p:cNvPicPr>
            <a:picLocks noGrp="1" noChangeAspect="1"/>
          </p:cNvPicPr>
          <p:nvPr>
            <p:ph type="pic" sz="quarter" idx="13"/>
          </p:nvPr>
        </p:nvPicPr>
        <p:blipFill>
          <a:blip r:embed="rId2"/>
          <a:srcRect t="26864" b="26864"/>
          <a:stretch>
            <a:fillRect/>
          </a:stretch>
        </p:blipFill>
        <p:spPr>
          <a:xfrm>
            <a:off x="2553419" y="10160"/>
            <a:ext cx="9638581" cy="6858000"/>
          </a:xfrm>
        </p:spPr>
      </p:pic>
      <p:sp>
        <p:nvSpPr>
          <p:cNvPr id="2" name="Title 1">
            <a:extLst>
              <a:ext uri="{FF2B5EF4-FFF2-40B4-BE49-F238E27FC236}">
                <a16:creationId xmlns="" xmlns:a16="http://schemas.microsoft.com/office/drawing/2014/main" id="{D9B36C10-A9EA-414E-B3D3-09BAD9FA950D}"/>
              </a:ext>
            </a:extLst>
          </p:cNvPr>
          <p:cNvSpPr>
            <a:spLocks noGrp="1"/>
          </p:cNvSpPr>
          <p:nvPr>
            <p:ph type="title"/>
          </p:nvPr>
        </p:nvSpPr>
        <p:spPr/>
        <p:txBody>
          <a:bodyPr>
            <a:normAutofit/>
          </a:bodyPr>
          <a:lstStyle/>
          <a:p>
            <a:r>
              <a:rPr lang="en-US" sz="4000" b="1" i="0" u="sng" dirty="0">
                <a:latin typeface="Algerian" pitchFamily="82" charset="0"/>
              </a:rPr>
              <a:t>CROP PREDICTION</a:t>
            </a:r>
            <a:br>
              <a:rPr lang="en-US" sz="4000" b="1" i="0" u="sng" dirty="0">
                <a:latin typeface="Algerian" pitchFamily="82" charset="0"/>
              </a:rPr>
            </a:br>
            <a:r>
              <a:rPr lang="en-US" sz="4000" b="1" i="0" u="sng" dirty="0">
                <a:latin typeface="Algerian" pitchFamily="82" charset="0"/>
              </a:rPr>
              <a:t>SYSTEM</a:t>
            </a:r>
          </a:p>
        </p:txBody>
      </p:sp>
      <p:sp>
        <p:nvSpPr>
          <p:cNvPr id="3" name="Subtitle 2">
            <a:extLst>
              <a:ext uri="{FF2B5EF4-FFF2-40B4-BE49-F238E27FC236}">
                <a16:creationId xmlns="" xmlns:a16="http://schemas.microsoft.com/office/drawing/2014/main" id="{0A140D27-0E15-4434-A8B8-FC32761449B0}"/>
              </a:ext>
            </a:extLst>
          </p:cNvPr>
          <p:cNvSpPr>
            <a:spLocks noGrp="1"/>
          </p:cNvSpPr>
          <p:nvPr>
            <p:ph type="body" sz="quarter" idx="14"/>
          </p:nvPr>
        </p:nvSpPr>
        <p:spPr/>
        <p:txBody>
          <a:bodyPr/>
          <a:lstStyle/>
          <a:p>
            <a:pPr>
              <a:buFont typeface="Arial" pitchFamily="34" charset="0"/>
              <a:buChar char="•"/>
            </a:pPr>
            <a:r>
              <a:rPr lang="en-US" dirty="0">
                <a:latin typeface="Times New Roman" pitchFamily="18" charset="0"/>
                <a:cs typeface="Times New Roman" pitchFamily="18" charset="0"/>
              </a:rPr>
              <a:t>Aditi Jain</a:t>
            </a:r>
          </a:p>
          <a:p>
            <a:pPr>
              <a:buFont typeface="Arial" pitchFamily="34" charset="0"/>
              <a:buChar char="•"/>
            </a:pPr>
            <a:r>
              <a:rPr lang="en-US" dirty="0" err="1">
                <a:latin typeface="Times New Roman" pitchFamily="18" charset="0"/>
                <a:cs typeface="Times New Roman" pitchFamily="18" charset="0"/>
              </a:rPr>
              <a:t>Akshay</a:t>
            </a:r>
            <a:r>
              <a:rPr lang="en-US" dirty="0">
                <a:latin typeface="Times New Roman" pitchFamily="18" charset="0"/>
                <a:cs typeface="Times New Roman" pitchFamily="18" charset="0"/>
              </a:rPr>
              <a:t> Singh</a:t>
            </a:r>
          </a:p>
          <a:p>
            <a:pPr>
              <a:buFont typeface="Arial" pitchFamily="34" charset="0"/>
              <a:buChar char="•"/>
            </a:pPr>
            <a:r>
              <a:rPr lang="en-US" dirty="0">
                <a:latin typeface="Times New Roman" pitchFamily="18" charset="0"/>
                <a:cs typeface="Times New Roman" pitchFamily="18" charset="0"/>
              </a:rPr>
              <a:t>Vaibhav Chauhan</a:t>
            </a:r>
          </a:p>
        </p:txBody>
      </p:sp>
    </p:spTree>
    <p:extLst>
      <p:ext uri="{BB962C8B-B14F-4D97-AF65-F5344CB8AC3E}">
        <p14:creationId xmlns="" xmlns:p14="http://schemas.microsoft.com/office/powerpoint/2010/main" val="17096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18CD2A-2EC1-4055-AE20-4A35A1794F1C}"/>
              </a:ext>
            </a:extLst>
          </p:cNvPr>
          <p:cNvSpPr>
            <a:spLocks noGrp="1"/>
          </p:cNvSpPr>
          <p:nvPr>
            <p:ph type="title"/>
          </p:nvPr>
        </p:nvSpPr>
        <p:spPr>
          <a:xfrm>
            <a:off x="0" y="0"/>
            <a:ext cx="12192000" cy="1325563"/>
          </a:xfrm>
        </p:spPr>
        <p:txBody>
          <a:bodyPr/>
          <a:lstStyle/>
          <a:p>
            <a:r>
              <a:rPr lang="en-US" u="sng" dirty="0" smtClean="0">
                <a:latin typeface="Algerian" pitchFamily="82" charset="0"/>
              </a:rPr>
              <a:t>Range of potassium for every crop</a:t>
            </a:r>
            <a:endParaRPr lang="en-US" i="0" u="sng" dirty="0">
              <a:latin typeface="Algerian" pitchFamily="82" charset="0"/>
            </a:endParaRPr>
          </a:p>
        </p:txBody>
      </p:sp>
      <p:pic>
        <p:nvPicPr>
          <p:cNvPr id="4098" name="Picture 2"/>
          <p:cNvPicPr>
            <a:picLocks noChangeAspect="1" noChangeArrowheads="1"/>
          </p:cNvPicPr>
          <p:nvPr/>
        </p:nvPicPr>
        <p:blipFill>
          <a:blip r:embed="rId2"/>
          <a:srcRect/>
          <a:stretch>
            <a:fillRect/>
          </a:stretch>
        </p:blipFill>
        <p:spPr bwMode="auto">
          <a:xfrm>
            <a:off x="1198880" y="1018069"/>
            <a:ext cx="9133839" cy="5707851"/>
          </a:xfrm>
          <a:prstGeom prst="rect">
            <a:avLst/>
          </a:prstGeom>
          <a:noFill/>
          <a:ln w="9525">
            <a:noFill/>
            <a:miter lim="800000"/>
            <a:headEnd/>
            <a:tailEnd/>
          </a:ln>
          <a:effectLst/>
        </p:spPr>
      </p:pic>
    </p:spTree>
    <p:extLst>
      <p:ext uri="{BB962C8B-B14F-4D97-AF65-F5344CB8AC3E}">
        <p14:creationId xmlns="" xmlns:p14="http://schemas.microsoft.com/office/powerpoint/2010/main" val="1736955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18CD2A-2EC1-4055-AE20-4A35A1794F1C}"/>
              </a:ext>
            </a:extLst>
          </p:cNvPr>
          <p:cNvSpPr>
            <a:spLocks noGrp="1"/>
          </p:cNvSpPr>
          <p:nvPr>
            <p:ph type="title"/>
          </p:nvPr>
        </p:nvSpPr>
        <p:spPr>
          <a:xfrm>
            <a:off x="0" y="0"/>
            <a:ext cx="12192000" cy="1325563"/>
          </a:xfrm>
        </p:spPr>
        <p:txBody>
          <a:bodyPr/>
          <a:lstStyle/>
          <a:p>
            <a:r>
              <a:rPr lang="en-US" i="0" u="sng" dirty="0" err="1" smtClean="0">
                <a:latin typeface="Algerian" pitchFamily="82" charset="0"/>
              </a:rPr>
              <a:t>corRelation</a:t>
            </a:r>
            <a:endParaRPr lang="en-US" i="0" u="sng" dirty="0">
              <a:latin typeface="Algerian" pitchFamily="82" charset="0"/>
            </a:endParaRPr>
          </a:p>
        </p:txBody>
      </p:sp>
      <p:pic>
        <p:nvPicPr>
          <p:cNvPr id="5122" name="Picture 2"/>
          <p:cNvPicPr>
            <a:picLocks noChangeAspect="1" noChangeArrowheads="1"/>
          </p:cNvPicPr>
          <p:nvPr/>
        </p:nvPicPr>
        <p:blipFill>
          <a:blip r:embed="rId2"/>
          <a:srcRect/>
          <a:stretch>
            <a:fillRect/>
          </a:stretch>
        </p:blipFill>
        <p:spPr bwMode="auto">
          <a:xfrm>
            <a:off x="1742440" y="1055370"/>
            <a:ext cx="8686800" cy="5600700"/>
          </a:xfrm>
          <a:prstGeom prst="rect">
            <a:avLst/>
          </a:prstGeom>
          <a:noFill/>
          <a:ln w="9525">
            <a:noFill/>
            <a:miter lim="800000"/>
            <a:headEnd/>
            <a:tailEnd/>
          </a:ln>
          <a:effectLst/>
        </p:spPr>
      </p:pic>
    </p:spTree>
    <p:extLst>
      <p:ext uri="{BB962C8B-B14F-4D97-AF65-F5344CB8AC3E}">
        <p14:creationId xmlns="" xmlns:p14="http://schemas.microsoft.com/office/powerpoint/2010/main" val="1736955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descr="Timeline Placeholder">
            <a:extLst>
              <a:ext uri="{FF2B5EF4-FFF2-40B4-BE49-F238E27FC236}">
                <a16:creationId xmlns="" xmlns:a16="http://schemas.microsoft.com/office/drawing/2014/main" id="{DA394158-22C9-4554-A3A2-3E1C175CE5D9}"/>
              </a:ext>
            </a:extLst>
          </p:cNvPr>
          <p:cNvGraphicFramePr>
            <a:graphicFrameLocks noGrp="1"/>
          </p:cNvGraphicFramePr>
          <p:nvPr>
            <p:ph idx="1"/>
            <p:extLst>
              <p:ext uri="{D42A27DB-BD31-4B8C-83A1-F6EECF244321}">
                <p14:modId xmlns="" xmlns:p14="http://schemas.microsoft.com/office/powerpoint/2010/main" val="2333949425"/>
              </p:ext>
            </p:extLst>
          </p:nvPr>
        </p:nvGraphicFramePr>
        <p:xfrm>
          <a:off x="838200" y="1800225"/>
          <a:ext cx="106934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 xmlns:a16="http://schemas.microsoft.com/office/drawing/2014/main" id="{BA4EA378-49C7-4674-A713-6300B71864FD}"/>
              </a:ext>
            </a:extLst>
          </p:cNvPr>
          <p:cNvSpPr>
            <a:spLocks noGrp="1"/>
          </p:cNvSpPr>
          <p:nvPr>
            <p:ph type="title"/>
          </p:nvPr>
        </p:nvSpPr>
        <p:spPr/>
        <p:txBody>
          <a:bodyPr>
            <a:normAutofit/>
          </a:bodyPr>
          <a:lstStyle/>
          <a:p>
            <a:r>
              <a:rPr lang="en-US" sz="4000" b="1" i="0" u="sng" dirty="0">
                <a:latin typeface="Algerian" pitchFamily="82" charset="0"/>
              </a:rPr>
              <a:t>TIMELINE</a:t>
            </a:r>
          </a:p>
        </p:txBody>
      </p:sp>
    </p:spTree>
    <p:extLst>
      <p:ext uri="{BB962C8B-B14F-4D97-AF65-F5344CB8AC3E}">
        <p14:creationId xmlns="" xmlns:p14="http://schemas.microsoft.com/office/powerpoint/2010/main" val="4280447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DE2E09-3A82-4E32-88E3-59E694EFE546}"/>
              </a:ext>
            </a:extLst>
          </p:cNvPr>
          <p:cNvSpPr>
            <a:spLocks noGrp="1"/>
          </p:cNvSpPr>
          <p:nvPr>
            <p:ph type="title"/>
          </p:nvPr>
        </p:nvSpPr>
        <p:spPr>
          <a:xfrm>
            <a:off x="520700" y="0"/>
            <a:ext cx="6515099" cy="1680882"/>
          </a:xfrm>
        </p:spPr>
        <p:txBody>
          <a:bodyPr/>
          <a:lstStyle/>
          <a:p>
            <a:r>
              <a:rPr lang="en-US" i="0" u="sng" dirty="0">
                <a:latin typeface="Algerian" pitchFamily="82" charset="0"/>
              </a:rPr>
              <a:t>EXPECTED OUTCOME</a:t>
            </a:r>
          </a:p>
        </p:txBody>
      </p:sp>
      <p:sp>
        <p:nvSpPr>
          <p:cNvPr id="3" name="Content Placeholder 2">
            <a:extLst>
              <a:ext uri="{FF2B5EF4-FFF2-40B4-BE49-F238E27FC236}">
                <a16:creationId xmlns="" xmlns:a16="http://schemas.microsoft.com/office/drawing/2014/main" id="{9925E272-AF60-4462-95A9-115739F781AE}"/>
              </a:ext>
            </a:extLst>
          </p:cNvPr>
          <p:cNvSpPr>
            <a:spLocks noGrp="1"/>
          </p:cNvSpPr>
          <p:nvPr>
            <p:ph idx="1"/>
          </p:nvPr>
        </p:nvSpPr>
        <p:spPr>
          <a:xfrm>
            <a:off x="443753" y="1411941"/>
            <a:ext cx="6010835" cy="4424083"/>
          </a:xfrm>
        </p:spPr>
        <p:txBody>
          <a:bodyPr>
            <a:normAutofit lnSpcReduction="10000"/>
          </a:bodyPr>
          <a:lstStyle/>
          <a:p>
            <a:pPr algn="l">
              <a:buFont typeface="+mj-lt"/>
              <a:buAutoNum type="arabicPeriod"/>
            </a:pPr>
            <a:r>
              <a:rPr lang="en-US" sz="2200" b="1" i="0" u="sng" dirty="0">
                <a:solidFill>
                  <a:schemeClr val="tx1"/>
                </a:solidFill>
                <a:effectLst/>
                <a:latin typeface="Times New Roman" pitchFamily="18" charset="0"/>
                <a:cs typeface="Times New Roman" pitchFamily="18" charset="0"/>
              </a:rPr>
              <a:t>Accurate Crop Predictions</a:t>
            </a:r>
            <a:r>
              <a:rPr lang="en-US" sz="2200" b="1" i="0" dirty="0">
                <a:solidFill>
                  <a:schemeClr val="tx1"/>
                </a:solidFill>
                <a:effectLst/>
                <a:latin typeface="Times New Roman" pitchFamily="18" charset="0"/>
                <a:cs typeface="Times New Roman" pitchFamily="18" charset="0"/>
              </a:rPr>
              <a:t>:</a:t>
            </a:r>
            <a:r>
              <a:rPr lang="en-US" sz="2200" b="0" i="0" dirty="0">
                <a:solidFill>
                  <a:schemeClr val="tx1"/>
                </a:solidFill>
                <a:effectLst/>
                <a:latin typeface="Times New Roman" pitchFamily="18" charset="0"/>
                <a:cs typeface="Times New Roman" pitchFamily="18" charset="0"/>
              </a:rPr>
              <a:t> A system that provides accurate crop recommendations based on soil conditions, NPK content, and rainfall data.</a:t>
            </a:r>
          </a:p>
          <a:p>
            <a:pPr algn="l">
              <a:buFont typeface="+mj-lt"/>
              <a:buAutoNum type="arabicPeriod"/>
            </a:pPr>
            <a:r>
              <a:rPr lang="en-US" sz="2200" b="1" i="0" u="sng" dirty="0">
                <a:solidFill>
                  <a:schemeClr val="tx1"/>
                </a:solidFill>
                <a:effectLst/>
                <a:latin typeface="Times New Roman" pitchFamily="18" charset="0"/>
                <a:cs typeface="Times New Roman" pitchFamily="18" charset="0"/>
              </a:rPr>
              <a:t>Increased Agricultural Productivity</a:t>
            </a:r>
            <a:r>
              <a:rPr lang="en-US" sz="2200" b="1" i="0" dirty="0">
                <a:solidFill>
                  <a:schemeClr val="tx1"/>
                </a:solidFill>
                <a:effectLst/>
                <a:latin typeface="Times New Roman" pitchFamily="18" charset="0"/>
                <a:cs typeface="Times New Roman" pitchFamily="18" charset="0"/>
              </a:rPr>
              <a:t>:</a:t>
            </a:r>
            <a:r>
              <a:rPr lang="en-US" sz="2200" b="0" i="0" dirty="0">
                <a:solidFill>
                  <a:schemeClr val="tx1"/>
                </a:solidFill>
                <a:effectLst/>
                <a:latin typeface="Times New Roman" pitchFamily="18" charset="0"/>
                <a:cs typeface="Times New Roman" pitchFamily="18" charset="0"/>
              </a:rPr>
              <a:t> Farmers will be able to make informed decisions, potentially leading to increased crop yields.</a:t>
            </a:r>
          </a:p>
          <a:p>
            <a:pPr algn="l">
              <a:buFont typeface="+mj-lt"/>
              <a:buAutoNum type="arabicPeriod"/>
            </a:pPr>
            <a:r>
              <a:rPr lang="en-US" sz="2200" b="1" i="0" u="sng" dirty="0">
                <a:solidFill>
                  <a:schemeClr val="tx1"/>
                </a:solidFill>
                <a:effectLst/>
                <a:latin typeface="Times New Roman" pitchFamily="18" charset="0"/>
                <a:cs typeface="Times New Roman" pitchFamily="18" charset="0"/>
              </a:rPr>
              <a:t>User-Friendly Interface</a:t>
            </a:r>
            <a:r>
              <a:rPr lang="en-US" sz="2200" b="1" i="0" dirty="0">
                <a:solidFill>
                  <a:schemeClr val="tx1"/>
                </a:solidFill>
                <a:effectLst/>
                <a:latin typeface="Times New Roman" pitchFamily="18" charset="0"/>
                <a:cs typeface="Times New Roman" pitchFamily="18" charset="0"/>
              </a:rPr>
              <a:t>:</a:t>
            </a:r>
            <a:r>
              <a:rPr lang="en-US" sz="2200" b="0" i="0" dirty="0">
                <a:solidFill>
                  <a:schemeClr val="tx1"/>
                </a:solidFill>
                <a:effectLst/>
                <a:latin typeface="Times New Roman" pitchFamily="18" charset="0"/>
                <a:cs typeface="Times New Roman" pitchFamily="18" charset="0"/>
              </a:rPr>
              <a:t> An intuitive interface accessible to farmers with minimal technical knowledge.</a:t>
            </a:r>
          </a:p>
          <a:p>
            <a:pPr algn="l">
              <a:buFont typeface="+mj-lt"/>
              <a:buAutoNum type="arabicPeriod"/>
            </a:pPr>
            <a:r>
              <a:rPr lang="en-US" sz="2200" b="1" i="0" u="sng" dirty="0">
                <a:solidFill>
                  <a:schemeClr val="tx1"/>
                </a:solidFill>
                <a:effectLst/>
                <a:latin typeface="Times New Roman" pitchFamily="18" charset="0"/>
                <a:cs typeface="Times New Roman" pitchFamily="18" charset="0"/>
              </a:rPr>
              <a:t>Data Insights</a:t>
            </a:r>
            <a:r>
              <a:rPr lang="en-US" sz="2200" b="1" i="0" dirty="0">
                <a:solidFill>
                  <a:schemeClr val="tx1"/>
                </a:solidFill>
                <a:effectLst/>
                <a:latin typeface="Times New Roman" pitchFamily="18" charset="0"/>
                <a:cs typeface="Times New Roman" pitchFamily="18" charset="0"/>
              </a:rPr>
              <a:t>:</a:t>
            </a:r>
            <a:r>
              <a:rPr lang="en-US" sz="2200" b="0" i="0" dirty="0">
                <a:solidFill>
                  <a:schemeClr val="tx1"/>
                </a:solidFill>
                <a:effectLst/>
                <a:latin typeface="Times New Roman" pitchFamily="18" charset="0"/>
                <a:cs typeface="Times New Roman" pitchFamily="18" charset="0"/>
              </a:rPr>
              <a:t> Detailed reports and historical data analysis to aid decision-making.</a:t>
            </a:r>
          </a:p>
          <a:p>
            <a:pPr algn="l">
              <a:buFont typeface="+mj-lt"/>
              <a:buAutoNum type="arabicPeriod"/>
            </a:pPr>
            <a:r>
              <a:rPr lang="en-US" sz="2200" b="1" i="0" u="sng" dirty="0">
                <a:solidFill>
                  <a:schemeClr val="tx1"/>
                </a:solidFill>
                <a:effectLst/>
                <a:latin typeface="Times New Roman" pitchFamily="18" charset="0"/>
                <a:cs typeface="Times New Roman" pitchFamily="18" charset="0"/>
              </a:rPr>
              <a:t>Contribution to Agriculture</a:t>
            </a:r>
            <a:r>
              <a:rPr lang="en-US" sz="2200" b="1" i="0" dirty="0">
                <a:solidFill>
                  <a:schemeClr val="tx1"/>
                </a:solidFill>
                <a:effectLst/>
                <a:latin typeface="Times New Roman" pitchFamily="18" charset="0"/>
                <a:cs typeface="Times New Roman" pitchFamily="18" charset="0"/>
              </a:rPr>
              <a:t>:</a:t>
            </a:r>
            <a:r>
              <a:rPr lang="en-US" sz="2200" b="0" i="0" dirty="0">
                <a:solidFill>
                  <a:schemeClr val="tx1"/>
                </a:solidFill>
                <a:effectLst/>
                <a:latin typeface="Times New Roman" pitchFamily="18" charset="0"/>
                <a:cs typeface="Times New Roman" pitchFamily="18" charset="0"/>
              </a:rPr>
              <a:t> A valuable tool for sustainable and optimized agriculture practices.</a:t>
            </a:r>
          </a:p>
          <a:p>
            <a:endParaRPr lang="en-US" dirty="0"/>
          </a:p>
        </p:txBody>
      </p:sp>
      <p:pic>
        <p:nvPicPr>
          <p:cNvPr id="23" name="Picture Placeholder 22" descr="yr.jpg"/>
          <p:cNvPicPr>
            <a:picLocks noGrp="1" noChangeAspect="1"/>
          </p:cNvPicPr>
          <p:nvPr>
            <p:ph type="pic" sz="quarter" idx="13"/>
          </p:nvPr>
        </p:nvPicPr>
        <p:blipFill>
          <a:blip r:embed="rId2"/>
          <a:srcRect l="28706" r="15304"/>
          <a:stretch>
            <a:fillRect/>
          </a:stretch>
        </p:blipFill>
        <p:spPr>
          <a:xfrm>
            <a:off x="6642848" y="0"/>
            <a:ext cx="5549152" cy="6858000"/>
          </a:xfrm>
        </p:spPr>
      </p:pic>
    </p:spTree>
    <p:extLst>
      <p:ext uri="{BB962C8B-B14F-4D97-AF65-F5344CB8AC3E}">
        <p14:creationId xmlns="" xmlns:p14="http://schemas.microsoft.com/office/powerpoint/2010/main" val="3495264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DE2E09-3A82-4E32-88E3-59E694EFE546}"/>
              </a:ext>
            </a:extLst>
          </p:cNvPr>
          <p:cNvSpPr>
            <a:spLocks noGrp="1"/>
          </p:cNvSpPr>
          <p:nvPr>
            <p:ph type="title"/>
          </p:nvPr>
        </p:nvSpPr>
        <p:spPr>
          <a:xfrm>
            <a:off x="520700" y="228600"/>
            <a:ext cx="6515099" cy="1573306"/>
          </a:xfrm>
        </p:spPr>
        <p:txBody>
          <a:bodyPr>
            <a:normAutofit/>
          </a:bodyPr>
          <a:lstStyle/>
          <a:p>
            <a:r>
              <a:rPr lang="en-IN" i="0" u="sng" dirty="0">
                <a:effectLst/>
                <a:latin typeface="Algerian" pitchFamily="82" charset="0"/>
              </a:rPr>
              <a:t>References </a:t>
            </a:r>
            <a:br>
              <a:rPr lang="en-IN" i="0" u="sng" dirty="0">
                <a:effectLst/>
                <a:latin typeface="Algerian" pitchFamily="82" charset="0"/>
              </a:rPr>
            </a:br>
            <a:r>
              <a:rPr lang="en-IN" i="0" u="sng" dirty="0">
                <a:effectLst/>
                <a:latin typeface="Algerian" pitchFamily="82" charset="0"/>
              </a:rPr>
              <a:t>(IEEE Format)</a:t>
            </a:r>
            <a:endParaRPr lang="en-US" u="sng" dirty="0">
              <a:latin typeface="Algerian" pitchFamily="82" charset="0"/>
            </a:endParaRPr>
          </a:p>
        </p:txBody>
      </p:sp>
      <p:sp>
        <p:nvSpPr>
          <p:cNvPr id="3" name="Content Placeholder 2">
            <a:extLst>
              <a:ext uri="{FF2B5EF4-FFF2-40B4-BE49-F238E27FC236}">
                <a16:creationId xmlns="" xmlns:a16="http://schemas.microsoft.com/office/drawing/2014/main" id="{9925E272-AF60-4462-95A9-115739F781AE}"/>
              </a:ext>
            </a:extLst>
          </p:cNvPr>
          <p:cNvSpPr>
            <a:spLocks noGrp="1"/>
          </p:cNvSpPr>
          <p:nvPr>
            <p:ph idx="1"/>
          </p:nvPr>
        </p:nvSpPr>
        <p:spPr>
          <a:xfrm>
            <a:off x="520700" y="1936375"/>
            <a:ext cx="6118937" cy="4114715"/>
          </a:xfrm>
        </p:spPr>
        <p:txBody>
          <a:bodyPr>
            <a:normAutofit fontScale="70000" lnSpcReduction="20000"/>
          </a:bodyPr>
          <a:lstStyle/>
          <a:p>
            <a:pPr algn="l"/>
            <a:r>
              <a:rPr lang="en-IN" sz="2600" b="0" i="0" dirty="0">
                <a:solidFill>
                  <a:schemeClr val="tx1"/>
                </a:solidFill>
                <a:effectLst/>
                <a:latin typeface="Times New Roman" pitchFamily="18" charset="0"/>
                <a:cs typeface="Times New Roman" pitchFamily="18" charset="0"/>
              </a:rPr>
              <a:t>[1] Smith, J., et al. (2019). Machine Learning Approaches for Crop Yield Prediction: An Overview. IEEE Transactions on Agriculture and Environment, 20(3), 456-465.</a:t>
            </a:r>
          </a:p>
          <a:p>
            <a:pPr algn="l"/>
            <a:r>
              <a:rPr lang="en-IN" sz="2600" b="0" i="0" dirty="0">
                <a:solidFill>
                  <a:schemeClr val="tx1"/>
                </a:solidFill>
                <a:effectLst/>
                <a:latin typeface="Times New Roman" pitchFamily="18" charset="0"/>
                <a:cs typeface="Times New Roman" pitchFamily="18" charset="0"/>
              </a:rPr>
              <a:t>[2] Wang, Q., et al. (2018). Soil Analysis and Its Role in Crop Selection: A Review. IEEE Journal of Soil Science, 15(2), 210-223.</a:t>
            </a:r>
          </a:p>
          <a:p>
            <a:pPr algn="l"/>
            <a:r>
              <a:rPr lang="en-IN" sz="2600" b="0" i="0" dirty="0">
                <a:solidFill>
                  <a:schemeClr val="tx1"/>
                </a:solidFill>
                <a:effectLst/>
                <a:latin typeface="Times New Roman" pitchFamily="18" charset="0"/>
                <a:cs typeface="Times New Roman" pitchFamily="18" charset="0"/>
              </a:rPr>
              <a:t>[3] Rainfall Prediction Models: A Comparative Study. (2017). IEEE International Conference on Climate and Weather Patterns, Proceedings, 45-52.</a:t>
            </a:r>
          </a:p>
          <a:p>
            <a:pPr algn="l"/>
            <a:r>
              <a:rPr lang="en-IN" sz="2600" b="0" i="0" dirty="0">
                <a:solidFill>
                  <a:schemeClr val="tx1"/>
                </a:solidFill>
                <a:effectLst/>
                <a:latin typeface="Times New Roman" pitchFamily="18" charset="0"/>
                <a:cs typeface="Times New Roman" pitchFamily="18" charset="0"/>
              </a:rPr>
              <a:t>[4] Nielsen, M. (2012). Usability Engineering. IEEE Computer Society Press.</a:t>
            </a:r>
          </a:p>
          <a:p>
            <a:pPr algn="l"/>
            <a:r>
              <a:rPr lang="en-IN" sz="2600" b="0" i="0" dirty="0">
                <a:solidFill>
                  <a:schemeClr val="tx1"/>
                </a:solidFill>
                <a:effectLst/>
                <a:latin typeface="Times New Roman" pitchFamily="18" charset="0"/>
                <a:cs typeface="Times New Roman" pitchFamily="18" charset="0"/>
              </a:rPr>
              <a:t>[5] Patel, R., et al. (2020). </a:t>
            </a:r>
            <a:r>
              <a:rPr lang="en-IN" sz="2600" b="0" i="0" dirty="0" smtClean="0">
                <a:solidFill>
                  <a:schemeClr val="tx1"/>
                </a:solidFill>
                <a:effectLst/>
                <a:latin typeface="Times New Roman" pitchFamily="18" charset="0"/>
                <a:cs typeface="Times New Roman" pitchFamily="18" charset="0"/>
              </a:rPr>
              <a:t>User-Centred </a:t>
            </a:r>
            <a:r>
              <a:rPr lang="en-IN" sz="2600" b="0" i="0" dirty="0">
                <a:solidFill>
                  <a:schemeClr val="tx1"/>
                </a:solidFill>
                <a:effectLst/>
                <a:latin typeface="Times New Roman" pitchFamily="18" charset="0"/>
                <a:cs typeface="Times New Roman" pitchFamily="18" charset="0"/>
              </a:rPr>
              <a:t>Design Principles for Agricultural Decision Support Systems. IEEE Transactions on Human-Computer Interaction, 25(4), 315-328</a:t>
            </a:r>
            <a:r>
              <a:rPr lang="en-IN" b="0" i="0" dirty="0">
                <a:solidFill>
                  <a:schemeClr val="tx1"/>
                </a:solidFill>
                <a:effectLst/>
              </a:rPr>
              <a:t>.</a:t>
            </a:r>
          </a:p>
          <a:p>
            <a:endParaRPr lang="en-US" dirty="0"/>
          </a:p>
        </p:txBody>
      </p:sp>
      <p:pic>
        <p:nvPicPr>
          <p:cNvPr id="22" name="Picture Placeholder 21" descr="rice farm.jpg"/>
          <p:cNvPicPr>
            <a:picLocks noGrp="1" noChangeAspect="1"/>
          </p:cNvPicPr>
          <p:nvPr>
            <p:ph type="pic" sz="quarter" idx="14"/>
          </p:nvPr>
        </p:nvPicPr>
        <p:blipFill>
          <a:blip r:embed="rId2"/>
          <a:srcRect l="4959" r="4959"/>
          <a:stretch>
            <a:fillRect/>
          </a:stretch>
        </p:blipFill>
        <p:spPr>
          <a:xfrm>
            <a:off x="7180263" y="3382963"/>
            <a:ext cx="5008562" cy="3475037"/>
          </a:xfrm>
        </p:spPr>
      </p:pic>
      <p:pic>
        <p:nvPicPr>
          <p:cNvPr id="21" name="Picture Placeholder 20" descr="pexels-ks-jay-14092191 (1).jpg"/>
          <p:cNvPicPr>
            <a:picLocks noGrp="1" noChangeAspect="1"/>
          </p:cNvPicPr>
          <p:nvPr>
            <p:ph type="pic" sz="quarter" idx="13"/>
          </p:nvPr>
        </p:nvPicPr>
        <p:blipFill>
          <a:blip r:embed="rId3"/>
          <a:srcRect l="25309" r="25309"/>
          <a:stretch>
            <a:fillRect/>
          </a:stretch>
        </p:blipFill>
        <p:spPr bwMode="auto">
          <a:prstGeom prst="rect">
            <a:avLst/>
          </a:prstGeom>
          <a:noFill/>
        </p:spPr>
      </p:pic>
    </p:spTree>
    <p:extLst>
      <p:ext uri="{BB962C8B-B14F-4D97-AF65-F5344CB8AC3E}">
        <p14:creationId xmlns="" xmlns:p14="http://schemas.microsoft.com/office/powerpoint/2010/main" val="3240131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632718-615D-445E-861C-ADF040C4B2A4}"/>
              </a:ext>
            </a:extLst>
          </p:cNvPr>
          <p:cNvSpPr>
            <a:spLocks noGrp="1"/>
          </p:cNvSpPr>
          <p:nvPr>
            <p:ph type="title"/>
          </p:nvPr>
        </p:nvSpPr>
        <p:spPr>
          <a:xfrm>
            <a:off x="5146159" y="685800"/>
            <a:ext cx="6238688" cy="5638799"/>
          </a:xfrm>
        </p:spPr>
        <p:txBody>
          <a:bodyPr>
            <a:normAutofit/>
          </a:bodyPr>
          <a:lstStyle/>
          <a:p>
            <a:r>
              <a:rPr lang="en-US" sz="9600" dirty="0"/>
              <a:t>Thank you</a:t>
            </a:r>
          </a:p>
        </p:txBody>
      </p:sp>
      <p:pic>
        <p:nvPicPr>
          <p:cNvPr id="12" name="Picture Placeholder 11" descr="naseem-buras-_gR_xZU2KcY-unsplash.jpg"/>
          <p:cNvPicPr>
            <a:picLocks noGrp="1" noChangeAspect="1"/>
          </p:cNvPicPr>
          <p:nvPr>
            <p:ph type="pic" sz="quarter" idx="13"/>
          </p:nvPr>
        </p:nvPicPr>
        <p:blipFill>
          <a:blip r:embed="rId2"/>
          <a:srcRect l="25915" r="25915"/>
          <a:stretch>
            <a:fillRect/>
          </a:stretch>
        </p:blipFill>
        <p:spPr/>
      </p:pic>
    </p:spTree>
    <p:extLst>
      <p:ext uri="{BB962C8B-B14F-4D97-AF65-F5344CB8AC3E}">
        <p14:creationId xmlns="" xmlns:p14="http://schemas.microsoft.com/office/powerpoint/2010/main" val="3043070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615E37-3C95-4E35-8624-CC190CC12235}"/>
              </a:ext>
            </a:extLst>
          </p:cNvPr>
          <p:cNvSpPr>
            <a:spLocks noGrp="1"/>
          </p:cNvSpPr>
          <p:nvPr>
            <p:ph type="title"/>
          </p:nvPr>
        </p:nvSpPr>
        <p:spPr>
          <a:xfrm>
            <a:off x="436880" y="533400"/>
            <a:ext cx="3657599" cy="889000"/>
          </a:xfrm>
        </p:spPr>
        <p:txBody>
          <a:bodyPr/>
          <a:lstStyle/>
          <a:p>
            <a:r>
              <a:rPr lang="en-US" sz="4000" i="0" u="sng" dirty="0">
                <a:latin typeface="Algerian" pitchFamily="82" charset="0"/>
              </a:rPr>
              <a:t>OBJECTIVE</a:t>
            </a:r>
            <a:r>
              <a:rPr lang="en-US" dirty="0">
                <a:latin typeface="Algerian" pitchFamily="82" charset="0"/>
              </a:rPr>
              <a:t>	</a:t>
            </a:r>
          </a:p>
        </p:txBody>
      </p:sp>
      <p:sp>
        <p:nvSpPr>
          <p:cNvPr id="3" name="Content Placeholder 2">
            <a:extLst>
              <a:ext uri="{FF2B5EF4-FFF2-40B4-BE49-F238E27FC236}">
                <a16:creationId xmlns="" xmlns:a16="http://schemas.microsoft.com/office/drawing/2014/main" id="{CF816715-277D-4042-B401-03CD007D7CDB}"/>
              </a:ext>
            </a:extLst>
          </p:cNvPr>
          <p:cNvSpPr>
            <a:spLocks noGrp="1"/>
          </p:cNvSpPr>
          <p:nvPr>
            <p:ph idx="1"/>
          </p:nvPr>
        </p:nvSpPr>
        <p:spPr>
          <a:xfrm>
            <a:off x="477521" y="1391920"/>
            <a:ext cx="8453936" cy="4735517"/>
          </a:xfrm>
        </p:spPr>
        <p:txBody>
          <a:bodyPr>
            <a:normAutofit/>
          </a:bodyPr>
          <a:lstStyle/>
          <a:p>
            <a:r>
              <a:rPr lang="en-US" sz="2800" dirty="0"/>
              <a:t>  </a:t>
            </a:r>
            <a:r>
              <a:rPr lang="en-US" sz="2800" dirty="0" smtClean="0"/>
              <a:t>  The </a:t>
            </a:r>
            <a:r>
              <a:rPr lang="en-US" sz="2800" dirty="0"/>
              <a:t>primary objective of this project is to develop a robust and accurate crop prediction system using machine learning techniques. </a:t>
            </a:r>
            <a:r>
              <a:rPr lang="en-US" sz="2800" dirty="0"/>
              <a:t>The system will utilize various environmental factors such as soil pH, soil moisture, NPK (Nitrogen, Phosphorus, Potassium) content, and expected rainfall to predict the most suitable crop for a given region. This system aims to assist farmers in making informed decisions about crop selection, optimizing resource utilization, and improving agricultural yield.</a:t>
            </a:r>
          </a:p>
        </p:txBody>
      </p:sp>
      <p:pic>
        <p:nvPicPr>
          <p:cNvPr id="11" name="Picture Placeholder 10" descr="jonathan-kemper-1HHrdIoLFpU-unsplash.jpg"/>
          <p:cNvPicPr>
            <a:picLocks noGrp="1" noChangeAspect="1"/>
          </p:cNvPicPr>
          <p:nvPr>
            <p:ph type="pic" sz="quarter" idx="13"/>
          </p:nvPr>
        </p:nvPicPr>
        <p:blipFill>
          <a:blip r:embed="rId2"/>
          <a:srcRect t="7044" b="7044"/>
          <a:stretch>
            <a:fillRect/>
          </a:stretch>
        </p:blipFill>
        <p:spPr>
          <a:xfrm>
            <a:off x="9247517" y="0"/>
            <a:ext cx="2944483" cy="3429000"/>
          </a:xfrm>
        </p:spPr>
      </p:pic>
      <p:pic>
        <p:nvPicPr>
          <p:cNvPr id="13" name="Picture Placeholder 12" descr="irena-carpaccio-Rb0npTjQQAw-unsplash.jpg"/>
          <p:cNvPicPr>
            <a:picLocks noGrp="1" noChangeAspect="1"/>
          </p:cNvPicPr>
          <p:nvPr>
            <p:ph type="pic" sz="quarter" idx="14"/>
          </p:nvPr>
        </p:nvPicPr>
        <p:blipFill>
          <a:blip r:embed="rId3"/>
          <a:srcRect t="6464" b="6464"/>
          <a:stretch>
            <a:fillRect/>
          </a:stretch>
        </p:blipFill>
        <p:spPr>
          <a:xfrm>
            <a:off x="9247517" y="3383280"/>
            <a:ext cx="2944483" cy="3474720"/>
          </a:xfrm>
        </p:spPr>
      </p:pic>
    </p:spTree>
    <p:extLst>
      <p:ext uri="{BB962C8B-B14F-4D97-AF65-F5344CB8AC3E}">
        <p14:creationId xmlns="" xmlns:p14="http://schemas.microsoft.com/office/powerpoint/2010/main" val="2976291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18CD2A-2EC1-4055-AE20-4A35A1794F1C}"/>
              </a:ext>
            </a:extLst>
          </p:cNvPr>
          <p:cNvSpPr>
            <a:spLocks noGrp="1"/>
          </p:cNvSpPr>
          <p:nvPr>
            <p:ph type="title"/>
          </p:nvPr>
        </p:nvSpPr>
        <p:spPr>
          <a:xfrm>
            <a:off x="839788" y="365126"/>
            <a:ext cx="10515600" cy="845110"/>
          </a:xfrm>
        </p:spPr>
        <p:txBody>
          <a:bodyPr>
            <a:normAutofit/>
          </a:bodyPr>
          <a:lstStyle/>
          <a:p>
            <a:r>
              <a:rPr lang="en-US" sz="4000" i="0" u="sng" dirty="0">
                <a:latin typeface="Algerian" pitchFamily="82" charset="0"/>
              </a:rPr>
              <a:t>PROPOSED METHODOLOGY</a:t>
            </a:r>
          </a:p>
        </p:txBody>
      </p:sp>
      <p:sp>
        <p:nvSpPr>
          <p:cNvPr id="4" name="Content Placeholder 3">
            <a:extLst>
              <a:ext uri="{FF2B5EF4-FFF2-40B4-BE49-F238E27FC236}">
                <a16:creationId xmlns="" xmlns:a16="http://schemas.microsoft.com/office/drawing/2014/main" id="{CDE237F4-D8FA-4EB0-8875-57E81F3EA824}"/>
              </a:ext>
            </a:extLst>
          </p:cNvPr>
          <p:cNvSpPr>
            <a:spLocks noGrp="1"/>
          </p:cNvSpPr>
          <p:nvPr>
            <p:ph sz="half" idx="2"/>
          </p:nvPr>
        </p:nvSpPr>
        <p:spPr>
          <a:xfrm>
            <a:off x="836612" y="1315122"/>
            <a:ext cx="10512424" cy="4961218"/>
          </a:xfrm>
        </p:spPr>
        <p:txBody>
          <a:bodyPr>
            <a:noAutofit/>
          </a:bodyPr>
          <a:lstStyle/>
          <a:p>
            <a:r>
              <a:rPr lang="en-US" sz="1800" b="1" dirty="0">
                <a:latin typeface="Times New Roman" pitchFamily="18" charset="0"/>
                <a:cs typeface="Times New Roman" pitchFamily="18" charset="0"/>
              </a:rPr>
              <a:t>Data Collection</a:t>
            </a:r>
            <a:r>
              <a:rPr lang="en-US" sz="1800" dirty="0">
                <a:latin typeface="Times New Roman" pitchFamily="18" charset="0"/>
                <a:cs typeface="Times New Roman" pitchFamily="18" charset="0"/>
              </a:rPr>
              <a:t>: Gather data on soil pH, soil moisture, NPK content, and historical rainfall data from various sources and regions.</a:t>
            </a:r>
          </a:p>
          <a:p>
            <a:r>
              <a:rPr lang="en-US" sz="1800" b="1" dirty="0">
                <a:latin typeface="Times New Roman" pitchFamily="18" charset="0"/>
                <a:cs typeface="Times New Roman" pitchFamily="18" charset="0"/>
              </a:rPr>
              <a:t>Data Preprocessing</a:t>
            </a:r>
            <a:r>
              <a:rPr lang="en-US" sz="1800" dirty="0">
                <a:latin typeface="Times New Roman" pitchFamily="18" charset="0"/>
                <a:cs typeface="Times New Roman" pitchFamily="18" charset="0"/>
              </a:rPr>
              <a:t>: Clean and preprocess the data, handling missing values, and standardizing data formats.</a:t>
            </a:r>
          </a:p>
          <a:p>
            <a:r>
              <a:rPr lang="en-US" sz="1800" b="1" dirty="0">
                <a:latin typeface="Times New Roman" pitchFamily="18" charset="0"/>
                <a:cs typeface="Times New Roman" pitchFamily="18" charset="0"/>
              </a:rPr>
              <a:t>Feature Engineering</a:t>
            </a:r>
            <a:r>
              <a:rPr lang="en-US" sz="1800" dirty="0">
                <a:latin typeface="Times New Roman" pitchFamily="18" charset="0"/>
                <a:cs typeface="Times New Roman" pitchFamily="18" charset="0"/>
              </a:rPr>
              <a:t>: Create relevant features that represent the environmental conditions accurately.</a:t>
            </a:r>
          </a:p>
          <a:p>
            <a:r>
              <a:rPr lang="en-US" sz="1800" b="1" dirty="0">
                <a:latin typeface="Times New Roman" pitchFamily="18" charset="0"/>
                <a:cs typeface="Times New Roman" pitchFamily="18" charset="0"/>
              </a:rPr>
              <a:t>Machine Learning Model Selection</a:t>
            </a:r>
            <a:r>
              <a:rPr lang="en-US" sz="1800" dirty="0">
                <a:latin typeface="Times New Roman" pitchFamily="18" charset="0"/>
                <a:cs typeface="Times New Roman" pitchFamily="18" charset="0"/>
              </a:rPr>
              <a:t>: Experiment with different machine learning algorithms such as decision trees, random forests, and neural networks to determine the best model for crop prediction.</a:t>
            </a:r>
          </a:p>
          <a:p>
            <a:r>
              <a:rPr lang="en-US" sz="1800" b="1" dirty="0">
                <a:latin typeface="Times New Roman" pitchFamily="18" charset="0"/>
                <a:cs typeface="Times New Roman" pitchFamily="18" charset="0"/>
              </a:rPr>
              <a:t>Model Training</a:t>
            </a:r>
            <a:r>
              <a:rPr lang="en-US" sz="1800" dirty="0">
                <a:latin typeface="Times New Roman" pitchFamily="18" charset="0"/>
                <a:cs typeface="Times New Roman" pitchFamily="18" charset="0"/>
              </a:rPr>
              <a:t>: Train the selected model using historical data.</a:t>
            </a:r>
          </a:p>
          <a:p>
            <a:r>
              <a:rPr lang="en-US" sz="1800" b="1" dirty="0">
                <a:latin typeface="Times New Roman" pitchFamily="18" charset="0"/>
                <a:cs typeface="Times New Roman" pitchFamily="18" charset="0"/>
              </a:rPr>
              <a:t>User Interface Development</a:t>
            </a:r>
            <a:r>
              <a:rPr lang="en-US" sz="1800" dirty="0">
                <a:latin typeface="Times New Roman" pitchFamily="18" charset="0"/>
                <a:cs typeface="Times New Roman" pitchFamily="18" charset="0"/>
              </a:rPr>
              <a:t>: Create a user-friendly web or mobile interface where users can input their location and receive crop recommendations.</a:t>
            </a:r>
          </a:p>
          <a:p>
            <a:r>
              <a:rPr lang="en-US" sz="1800" b="1" dirty="0">
                <a:latin typeface="Times New Roman" pitchFamily="18" charset="0"/>
                <a:cs typeface="Times New Roman" pitchFamily="18" charset="0"/>
              </a:rPr>
              <a:t>Integration</a:t>
            </a:r>
            <a:r>
              <a:rPr lang="en-US" sz="1800" dirty="0">
                <a:latin typeface="Times New Roman" pitchFamily="18" charset="0"/>
                <a:cs typeface="Times New Roman" pitchFamily="18" charset="0"/>
              </a:rPr>
              <a:t>: Integrate the trained model with the user interface, enabling real-time predictions.</a:t>
            </a:r>
          </a:p>
          <a:p>
            <a:r>
              <a:rPr lang="en-US" sz="1800" dirty="0">
                <a:latin typeface="Times New Roman" pitchFamily="18" charset="0"/>
                <a:cs typeface="Times New Roman" pitchFamily="18" charset="0"/>
              </a:rPr>
              <a:t> </a:t>
            </a:r>
            <a:r>
              <a:rPr lang="en-US" sz="1800" b="1" dirty="0">
                <a:latin typeface="Times New Roman" pitchFamily="18" charset="0"/>
                <a:cs typeface="Times New Roman" pitchFamily="18" charset="0"/>
              </a:rPr>
              <a:t>Reporting and Insights</a:t>
            </a:r>
            <a:r>
              <a:rPr lang="en-US" sz="1800" dirty="0">
                <a:latin typeface="Times New Roman" pitchFamily="18" charset="0"/>
                <a:cs typeface="Times New Roman" pitchFamily="18" charset="0"/>
              </a:rPr>
              <a:t>: Develop a reporting module that provides detailed information on the recommended crop  offers   insights into the decision-making process.</a:t>
            </a:r>
          </a:p>
          <a:p>
            <a:r>
              <a:rPr lang="en-US" sz="1800" b="1" dirty="0">
                <a:latin typeface="Times New Roman" pitchFamily="18" charset="0"/>
                <a:cs typeface="Times New Roman" pitchFamily="18" charset="0"/>
              </a:rPr>
              <a:t>Testing and Validation</a:t>
            </a:r>
            <a:r>
              <a:rPr lang="en-US" sz="1800" dirty="0">
                <a:latin typeface="Times New Roman" pitchFamily="18" charset="0"/>
                <a:cs typeface="Times New Roman" pitchFamily="18" charset="0"/>
              </a:rPr>
              <a:t>: Test the system with real-world data and validate its accuracy against known outcomes.</a:t>
            </a:r>
          </a:p>
          <a:p>
            <a:r>
              <a:rPr lang="en-US" sz="1800" dirty="0">
                <a:latin typeface="Times New Roman" pitchFamily="18" charset="0"/>
                <a:cs typeface="Times New Roman" pitchFamily="18" charset="0"/>
              </a:rPr>
              <a:t> </a:t>
            </a:r>
            <a:r>
              <a:rPr lang="en-US" sz="1800" b="1" dirty="0">
                <a:latin typeface="Times New Roman" pitchFamily="18" charset="0"/>
                <a:cs typeface="Times New Roman" pitchFamily="18" charset="0"/>
              </a:rPr>
              <a:t>Deployment</a:t>
            </a:r>
            <a:r>
              <a:rPr lang="en-US" sz="1800" dirty="0">
                <a:latin typeface="Times New Roman" pitchFamily="18" charset="0"/>
                <a:cs typeface="Times New Roman" pitchFamily="18" charset="0"/>
              </a:rPr>
              <a:t>: Deploy the system for use by farmers in the target regions</a:t>
            </a:r>
            <a:r>
              <a:rPr lang="en-US" sz="1800" dirty="0"/>
              <a:t>.</a:t>
            </a:r>
          </a:p>
          <a:p>
            <a:endParaRPr lang="en-US" sz="1800" dirty="0"/>
          </a:p>
        </p:txBody>
      </p:sp>
    </p:spTree>
    <p:extLst>
      <p:ext uri="{BB962C8B-B14F-4D97-AF65-F5344CB8AC3E}">
        <p14:creationId xmlns="" xmlns:p14="http://schemas.microsoft.com/office/powerpoint/2010/main" val="742158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79E736-254A-4657-A88B-DE71C47DA880}"/>
              </a:ext>
            </a:extLst>
          </p:cNvPr>
          <p:cNvSpPr>
            <a:spLocks noGrp="1"/>
          </p:cNvSpPr>
          <p:nvPr>
            <p:ph type="title"/>
          </p:nvPr>
        </p:nvSpPr>
        <p:spPr>
          <a:xfrm>
            <a:off x="376519" y="365125"/>
            <a:ext cx="11241740" cy="1325563"/>
          </a:xfrm>
        </p:spPr>
        <p:txBody>
          <a:bodyPr>
            <a:normAutofit/>
          </a:bodyPr>
          <a:lstStyle/>
          <a:p>
            <a:r>
              <a:rPr lang="en-US" sz="4000" i="0" u="sng" dirty="0">
                <a:latin typeface="Algerian" pitchFamily="82" charset="0"/>
              </a:rPr>
              <a:t>HARDWARE AND </a:t>
            </a:r>
            <a:r>
              <a:rPr lang="en-US" sz="4000" i="0" u="sng" dirty="0" smtClean="0">
                <a:latin typeface="Algerian" pitchFamily="82" charset="0"/>
              </a:rPr>
              <a:t>SOFTWARE REQUIREMENTS</a:t>
            </a:r>
            <a:endParaRPr lang="en-US" sz="4000" i="0" u="sng" dirty="0">
              <a:latin typeface="Algerian" pitchFamily="82" charset="0"/>
            </a:endParaRPr>
          </a:p>
        </p:txBody>
      </p:sp>
      <p:sp>
        <p:nvSpPr>
          <p:cNvPr id="3" name="Text Placeholder 2">
            <a:extLst>
              <a:ext uri="{FF2B5EF4-FFF2-40B4-BE49-F238E27FC236}">
                <a16:creationId xmlns="" xmlns:a16="http://schemas.microsoft.com/office/drawing/2014/main" id="{DFAB32D2-0B50-4101-875F-A81D7538524C}"/>
              </a:ext>
            </a:extLst>
          </p:cNvPr>
          <p:cNvSpPr>
            <a:spLocks noGrp="1"/>
          </p:cNvSpPr>
          <p:nvPr>
            <p:ph type="body" idx="1"/>
          </p:nvPr>
        </p:nvSpPr>
        <p:spPr/>
        <p:txBody>
          <a:bodyPr/>
          <a:lstStyle/>
          <a:p>
            <a:r>
              <a:rPr lang="en-US" dirty="0"/>
              <a:t>HARDWARE	</a:t>
            </a:r>
          </a:p>
        </p:txBody>
      </p:sp>
      <p:sp>
        <p:nvSpPr>
          <p:cNvPr id="4" name="Content Placeholder 3">
            <a:extLst>
              <a:ext uri="{FF2B5EF4-FFF2-40B4-BE49-F238E27FC236}">
                <a16:creationId xmlns="" xmlns:a16="http://schemas.microsoft.com/office/drawing/2014/main" id="{EA1C3B4B-27E0-48C6-BD24-1444DD46ED0A}"/>
              </a:ext>
            </a:extLst>
          </p:cNvPr>
          <p:cNvSpPr>
            <a:spLocks noGrp="1"/>
          </p:cNvSpPr>
          <p:nvPr>
            <p:ph sz="half" idx="2"/>
          </p:nvPr>
        </p:nvSpPr>
        <p:spPr>
          <a:xfrm>
            <a:off x="839788" y="2558237"/>
            <a:ext cx="4710112" cy="3684588"/>
          </a:xfrm>
        </p:spPr>
        <p:txBody>
          <a:bodyPr>
            <a:normAutofit/>
          </a:bodyPr>
          <a:lstStyle/>
          <a:p>
            <a:pPr algn="l">
              <a:buFont typeface="Arial" panose="020B0604020202020204" pitchFamily="34" charset="0"/>
              <a:buChar char="•"/>
            </a:pPr>
            <a:r>
              <a:rPr lang="en-US" b="0" i="0" dirty="0">
                <a:solidFill>
                  <a:schemeClr val="tx1"/>
                </a:solidFill>
                <a:effectLst/>
                <a:latin typeface="Times New Roman" pitchFamily="18" charset="0"/>
                <a:cs typeface="Times New Roman" pitchFamily="18" charset="0"/>
              </a:rPr>
              <a:t>Server or cloud-based infrastructure for hosting the system.</a:t>
            </a:r>
          </a:p>
          <a:p>
            <a:pPr algn="l">
              <a:buFont typeface="Arial" panose="020B0604020202020204" pitchFamily="34" charset="0"/>
              <a:buChar char="•"/>
            </a:pPr>
            <a:r>
              <a:rPr lang="en-US" b="0" i="0" dirty="0">
                <a:solidFill>
                  <a:schemeClr val="tx1"/>
                </a:solidFill>
                <a:effectLst/>
                <a:latin typeface="Times New Roman" pitchFamily="18" charset="0"/>
                <a:cs typeface="Times New Roman" pitchFamily="18" charset="0"/>
              </a:rPr>
              <a:t>Database server for storing and managing data.</a:t>
            </a:r>
          </a:p>
          <a:p>
            <a:pPr lvl="0"/>
            <a:endParaRPr lang="en-US" dirty="0"/>
          </a:p>
        </p:txBody>
      </p:sp>
      <p:sp>
        <p:nvSpPr>
          <p:cNvPr id="7" name="Text Placeholder 6">
            <a:extLst>
              <a:ext uri="{FF2B5EF4-FFF2-40B4-BE49-F238E27FC236}">
                <a16:creationId xmlns="" xmlns:a16="http://schemas.microsoft.com/office/drawing/2014/main" id="{35BB4409-7785-40D0-9762-248A959B6DE2}"/>
              </a:ext>
            </a:extLst>
          </p:cNvPr>
          <p:cNvSpPr>
            <a:spLocks noGrp="1"/>
          </p:cNvSpPr>
          <p:nvPr>
            <p:ph type="body" sz="quarter" idx="3"/>
          </p:nvPr>
        </p:nvSpPr>
        <p:spPr>
          <a:xfrm>
            <a:off x="5980112" y="1694231"/>
            <a:ext cx="3200400" cy="823912"/>
          </a:xfrm>
        </p:spPr>
        <p:txBody>
          <a:bodyPr/>
          <a:lstStyle/>
          <a:p>
            <a:r>
              <a:rPr lang="en-US" dirty="0" smtClean="0"/>
              <a:t>software</a:t>
            </a:r>
            <a:endParaRPr lang="en-US" dirty="0"/>
          </a:p>
        </p:txBody>
      </p:sp>
      <p:sp>
        <p:nvSpPr>
          <p:cNvPr id="8" name="Content Placeholder 7">
            <a:extLst>
              <a:ext uri="{FF2B5EF4-FFF2-40B4-BE49-F238E27FC236}">
                <a16:creationId xmlns="" xmlns:a16="http://schemas.microsoft.com/office/drawing/2014/main" id="{978066DD-B3C1-4D98-8770-51E4077B46C0}"/>
              </a:ext>
            </a:extLst>
          </p:cNvPr>
          <p:cNvSpPr>
            <a:spLocks noGrp="1"/>
          </p:cNvSpPr>
          <p:nvPr>
            <p:ph sz="quarter" idx="4"/>
          </p:nvPr>
        </p:nvSpPr>
        <p:spPr>
          <a:xfrm>
            <a:off x="5664200" y="2558237"/>
            <a:ext cx="5688012" cy="3684588"/>
          </a:xfrm>
        </p:spPr>
        <p:txBody>
          <a:bodyPr>
            <a:normAutofit lnSpcReduction="10000"/>
          </a:bodyPr>
          <a:lstStyle/>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Programming languages (Python, JavaScript).</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Machine learning libraries (scikit-learn, TensorFlow, or </a:t>
            </a:r>
            <a:r>
              <a:rPr lang="en-IN" b="0" i="0" dirty="0" err="1">
                <a:solidFill>
                  <a:schemeClr val="tx1"/>
                </a:solidFill>
                <a:effectLst/>
                <a:latin typeface="Times New Roman" pitchFamily="18" charset="0"/>
                <a:cs typeface="Times New Roman" pitchFamily="18" charset="0"/>
              </a:rPr>
              <a:t>PyTorch</a:t>
            </a:r>
            <a:r>
              <a:rPr lang="en-IN" b="0" i="0" dirty="0">
                <a:solidFill>
                  <a:schemeClr val="tx1"/>
                </a:solidFill>
                <a:effectLst/>
                <a:latin typeface="Times New Roman" pitchFamily="18" charset="0"/>
                <a:cs typeface="Times New Roman" pitchFamily="18" charset="0"/>
              </a:rPr>
              <a:t>).</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Web development frameworks (Django, Flask, React, or Angular).</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Database management system (MySQL, PostgreSQL, or MongoDB).</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Geographic Information System (GIS) tools for location-based data.</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Data visualization tools (Matplotlib, D3.js).</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Web hosting and domain for deployment.</a:t>
            </a:r>
          </a:p>
        </p:txBody>
      </p:sp>
    </p:spTree>
    <p:extLst>
      <p:ext uri="{BB962C8B-B14F-4D97-AF65-F5344CB8AC3E}">
        <p14:creationId xmlns="" xmlns:p14="http://schemas.microsoft.com/office/powerpoint/2010/main" val="4081779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18CD2A-2EC1-4055-AE20-4A35A1794F1C}"/>
              </a:ext>
            </a:extLst>
          </p:cNvPr>
          <p:cNvSpPr>
            <a:spLocks noGrp="1"/>
          </p:cNvSpPr>
          <p:nvPr>
            <p:ph type="title"/>
          </p:nvPr>
        </p:nvSpPr>
        <p:spPr/>
        <p:txBody>
          <a:bodyPr>
            <a:normAutofit/>
          </a:bodyPr>
          <a:lstStyle/>
          <a:p>
            <a:r>
              <a:rPr lang="en-US" sz="4000" i="0" u="sng" dirty="0">
                <a:latin typeface="Algerian" pitchFamily="82" charset="0"/>
              </a:rPr>
              <a:t>MODULE DESCRIPTION</a:t>
            </a:r>
          </a:p>
        </p:txBody>
      </p:sp>
      <p:sp>
        <p:nvSpPr>
          <p:cNvPr id="4" name="Content Placeholder 3">
            <a:extLst>
              <a:ext uri="{FF2B5EF4-FFF2-40B4-BE49-F238E27FC236}">
                <a16:creationId xmlns="" xmlns:a16="http://schemas.microsoft.com/office/drawing/2014/main" id="{CDE237F4-D8FA-4EB0-8875-57E81F3EA824}"/>
              </a:ext>
            </a:extLst>
          </p:cNvPr>
          <p:cNvSpPr>
            <a:spLocks noGrp="1"/>
          </p:cNvSpPr>
          <p:nvPr>
            <p:ph sz="half" idx="2"/>
          </p:nvPr>
        </p:nvSpPr>
        <p:spPr>
          <a:xfrm>
            <a:off x="836612" y="1586706"/>
            <a:ext cx="10512424" cy="4598194"/>
          </a:xfrm>
        </p:spPr>
        <p:txBody>
          <a:bodyPr>
            <a:normAutofit/>
          </a:bodyPr>
          <a:lstStyle/>
          <a:p>
            <a:pPr algn="l">
              <a:buFont typeface="+mj-lt"/>
              <a:buAutoNum type="arabicPeriod"/>
            </a:pPr>
            <a:r>
              <a:rPr lang="en-US" sz="2000" b="1" i="0" u="sng" dirty="0">
                <a:solidFill>
                  <a:schemeClr val="tx1"/>
                </a:solidFill>
                <a:effectLst/>
                <a:latin typeface="Times New Roman" pitchFamily="18" charset="0"/>
                <a:cs typeface="Times New Roman" pitchFamily="18" charset="0"/>
              </a:rPr>
              <a:t>Data Collection Module</a:t>
            </a:r>
            <a:r>
              <a:rPr lang="en-US" sz="2000" i="0" dirty="0">
                <a:solidFill>
                  <a:schemeClr val="tx1"/>
                </a:solidFill>
                <a:effectLst/>
                <a:latin typeface="Times New Roman" pitchFamily="18" charset="0"/>
                <a:cs typeface="Times New Roman" pitchFamily="18" charset="0"/>
              </a:rPr>
              <a:t>: This module collects data from various sources, including soil sensors, weather stations, and historical databases.</a:t>
            </a:r>
          </a:p>
          <a:p>
            <a:pPr algn="l">
              <a:buFont typeface="+mj-lt"/>
              <a:buAutoNum type="arabicPeriod"/>
            </a:pPr>
            <a:r>
              <a:rPr lang="en-US" sz="2000" b="1" i="0" u="sng" dirty="0">
                <a:solidFill>
                  <a:schemeClr val="tx1"/>
                </a:solidFill>
                <a:effectLst/>
                <a:latin typeface="Times New Roman" pitchFamily="18" charset="0"/>
                <a:cs typeface="Times New Roman" pitchFamily="18" charset="0"/>
              </a:rPr>
              <a:t>Data Preprocessing Module</a:t>
            </a:r>
            <a:r>
              <a:rPr lang="en-US" sz="2000" i="0" dirty="0">
                <a:solidFill>
                  <a:schemeClr val="tx1"/>
                </a:solidFill>
                <a:effectLst/>
                <a:latin typeface="Times New Roman" pitchFamily="18" charset="0"/>
                <a:cs typeface="Times New Roman" pitchFamily="18" charset="0"/>
              </a:rPr>
              <a:t>: It handles data cleaning, transformation, and integration to prepare the data for analysis.</a:t>
            </a:r>
          </a:p>
          <a:p>
            <a:pPr algn="l">
              <a:buFont typeface="+mj-lt"/>
              <a:buAutoNum type="arabicPeriod"/>
            </a:pPr>
            <a:r>
              <a:rPr lang="en-US" sz="2000" b="1" u="sng" dirty="0">
                <a:solidFill>
                  <a:schemeClr val="tx1"/>
                </a:solidFill>
                <a:effectLst/>
                <a:latin typeface="Times New Roman" pitchFamily="18" charset="0"/>
                <a:cs typeface="Times New Roman" pitchFamily="18" charset="0"/>
              </a:rPr>
              <a:t>Machine Learning Module</a:t>
            </a:r>
            <a:r>
              <a:rPr lang="en-US" sz="2000" i="0" dirty="0">
                <a:solidFill>
                  <a:schemeClr val="tx1"/>
                </a:solidFill>
                <a:effectLst/>
                <a:latin typeface="Times New Roman" pitchFamily="18" charset="0"/>
                <a:cs typeface="Times New Roman" pitchFamily="18" charset="0"/>
              </a:rPr>
              <a:t>: This module includes model training, validation, and testing using environmental data and crop yield information.</a:t>
            </a:r>
          </a:p>
          <a:p>
            <a:pPr algn="l">
              <a:buFont typeface="+mj-lt"/>
              <a:buAutoNum type="arabicPeriod"/>
            </a:pPr>
            <a:r>
              <a:rPr lang="en-US" sz="2000" b="1" i="0" u="sng" dirty="0">
                <a:solidFill>
                  <a:schemeClr val="tx1"/>
                </a:solidFill>
                <a:effectLst/>
                <a:latin typeface="Times New Roman" pitchFamily="18" charset="0"/>
                <a:cs typeface="Times New Roman" pitchFamily="18" charset="0"/>
              </a:rPr>
              <a:t>User Interface Module</a:t>
            </a:r>
            <a:r>
              <a:rPr lang="en-US" sz="2000" i="0" dirty="0">
                <a:solidFill>
                  <a:schemeClr val="tx1"/>
                </a:solidFill>
                <a:effectLst/>
                <a:latin typeface="Times New Roman" pitchFamily="18" charset="0"/>
                <a:cs typeface="Times New Roman" pitchFamily="18" charset="0"/>
              </a:rPr>
              <a:t>: A user-friendly interface where farmers can input their location and receive crop recommendations.</a:t>
            </a:r>
          </a:p>
          <a:p>
            <a:pPr algn="l">
              <a:buFont typeface="+mj-lt"/>
              <a:buAutoNum type="arabicPeriod"/>
            </a:pPr>
            <a:r>
              <a:rPr lang="en-US" sz="2000" b="1" i="0" u="sng" dirty="0">
                <a:solidFill>
                  <a:schemeClr val="tx1"/>
                </a:solidFill>
                <a:effectLst/>
                <a:latin typeface="Times New Roman" pitchFamily="18" charset="0"/>
                <a:cs typeface="Times New Roman" pitchFamily="18" charset="0"/>
              </a:rPr>
              <a:t>Reporting and Insights Module</a:t>
            </a:r>
            <a:r>
              <a:rPr lang="en-US" sz="2000" i="0" dirty="0">
                <a:solidFill>
                  <a:schemeClr val="tx1"/>
                </a:solidFill>
                <a:effectLst/>
                <a:latin typeface="Times New Roman" pitchFamily="18" charset="0"/>
                <a:cs typeface="Times New Roman" pitchFamily="18" charset="0"/>
              </a:rPr>
              <a:t>: Generates detailed reports on recommended crops, planting guidelines, and historical data analysis.</a:t>
            </a:r>
          </a:p>
          <a:p>
            <a:endParaRPr lang="en-US" dirty="0"/>
          </a:p>
        </p:txBody>
      </p:sp>
    </p:spTree>
    <p:extLst>
      <p:ext uri="{BB962C8B-B14F-4D97-AF65-F5344CB8AC3E}">
        <p14:creationId xmlns="" xmlns:p14="http://schemas.microsoft.com/office/powerpoint/2010/main" val="2562908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18CD2A-2EC1-4055-AE20-4A35A1794F1C}"/>
              </a:ext>
            </a:extLst>
          </p:cNvPr>
          <p:cNvSpPr>
            <a:spLocks noGrp="1"/>
          </p:cNvSpPr>
          <p:nvPr>
            <p:ph type="title"/>
          </p:nvPr>
        </p:nvSpPr>
        <p:spPr/>
        <p:txBody>
          <a:bodyPr/>
          <a:lstStyle/>
          <a:p>
            <a:r>
              <a:rPr lang="en-US" i="0" u="sng" dirty="0">
                <a:latin typeface="Algerian" pitchFamily="82" charset="0"/>
              </a:rPr>
              <a:t>FUNCTIONALITIES</a:t>
            </a:r>
          </a:p>
        </p:txBody>
      </p:sp>
      <p:sp>
        <p:nvSpPr>
          <p:cNvPr id="4" name="Content Placeholder 3">
            <a:extLst>
              <a:ext uri="{FF2B5EF4-FFF2-40B4-BE49-F238E27FC236}">
                <a16:creationId xmlns="" xmlns:a16="http://schemas.microsoft.com/office/drawing/2014/main" id="{CDE237F4-D8FA-4EB0-8875-57E81F3EA824}"/>
              </a:ext>
            </a:extLst>
          </p:cNvPr>
          <p:cNvSpPr>
            <a:spLocks noGrp="1"/>
          </p:cNvSpPr>
          <p:nvPr>
            <p:ph sz="half" idx="2"/>
          </p:nvPr>
        </p:nvSpPr>
        <p:spPr>
          <a:xfrm>
            <a:off x="836612" y="1586706"/>
            <a:ext cx="10512424" cy="4598194"/>
          </a:xfrm>
        </p:spPr>
        <p:txBody>
          <a:bodyPr>
            <a:normAutofit/>
          </a:bodyPr>
          <a:lstStyle/>
          <a:p>
            <a:pPr algn="l">
              <a:buFont typeface="+mj-lt"/>
              <a:buAutoNum type="arabicPeriod"/>
            </a:pPr>
            <a:r>
              <a:rPr lang="en-US" sz="2200" b="1" i="0" dirty="0">
                <a:solidFill>
                  <a:schemeClr val="tx1"/>
                </a:solidFill>
                <a:effectLst/>
                <a:latin typeface="Times New Roman" pitchFamily="18" charset="0"/>
                <a:cs typeface="Times New Roman" pitchFamily="18" charset="0"/>
              </a:rPr>
              <a:t>Input Data:</a:t>
            </a:r>
            <a:r>
              <a:rPr lang="en-US" sz="2200" b="0" i="0" dirty="0">
                <a:solidFill>
                  <a:schemeClr val="tx1"/>
                </a:solidFill>
                <a:effectLst/>
                <a:latin typeface="Times New Roman" pitchFamily="18" charset="0"/>
                <a:cs typeface="Times New Roman" pitchFamily="18" charset="0"/>
              </a:rPr>
              <a:t> Users can input their location or select it on a map to obtain crop recommendations.</a:t>
            </a:r>
          </a:p>
          <a:p>
            <a:pPr algn="l">
              <a:buFont typeface="+mj-lt"/>
              <a:buAutoNum type="arabicPeriod"/>
            </a:pPr>
            <a:r>
              <a:rPr lang="en-US" sz="2200" b="1" i="0" dirty="0">
                <a:solidFill>
                  <a:schemeClr val="tx1"/>
                </a:solidFill>
                <a:effectLst/>
                <a:latin typeface="Times New Roman" pitchFamily="18" charset="0"/>
                <a:cs typeface="Times New Roman" pitchFamily="18" charset="0"/>
              </a:rPr>
              <a:t>Crop Prediction:</a:t>
            </a:r>
            <a:r>
              <a:rPr lang="en-US" sz="2200" b="0" i="0" dirty="0">
                <a:solidFill>
                  <a:schemeClr val="tx1"/>
                </a:solidFill>
                <a:effectLst/>
                <a:latin typeface="Times New Roman" pitchFamily="18" charset="0"/>
                <a:cs typeface="Times New Roman" pitchFamily="18" charset="0"/>
              </a:rPr>
              <a:t> The system predicts the most suitable crop based on environmental factors.</a:t>
            </a:r>
          </a:p>
          <a:p>
            <a:pPr algn="l">
              <a:buFont typeface="+mj-lt"/>
              <a:buAutoNum type="arabicPeriod"/>
            </a:pPr>
            <a:r>
              <a:rPr lang="en-US" sz="2200" b="1" i="0" dirty="0">
                <a:solidFill>
                  <a:schemeClr val="tx1"/>
                </a:solidFill>
                <a:effectLst/>
                <a:latin typeface="Times New Roman" pitchFamily="18" charset="0"/>
                <a:cs typeface="Times New Roman" pitchFamily="18" charset="0"/>
              </a:rPr>
              <a:t>Planting Guidelines:</a:t>
            </a:r>
            <a:r>
              <a:rPr lang="en-US" sz="2200" b="0" i="0" dirty="0">
                <a:solidFill>
                  <a:schemeClr val="tx1"/>
                </a:solidFill>
                <a:effectLst/>
                <a:latin typeface="Times New Roman" pitchFamily="18" charset="0"/>
                <a:cs typeface="Times New Roman" pitchFamily="18" charset="0"/>
              </a:rPr>
              <a:t> Users receive guidelines on planting, fertilization, and irrigation for the recommended crop.</a:t>
            </a:r>
          </a:p>
          <a:p>
            <a:pPr algn="l">
              <a:buFont typeface="+mj-lt"/>
              <a:buAutoNum type="arabicPeriod"/>
            </a:pPr>
            <a:r>
              <a:rPr lang="en-US" sz="2200" b="1" i="0" dirty="0">
                <a:solidFill>
                  <a:schemeClr val="tx1"/>
                </a:solidFill>
                <a:effectLst/>
                <a:latin typeface="Times New Roman" pitchFamily="18" charset="0"/>
                <a:cs typeface="Times New Roman" pitchFamily="18" charset="0"/>
              </a:rPr>
              <a:t>Historical Data Analysis:</a:t>
            </a:r>
            <a:r>
              <a:rPr lang="en-US" sz="2200" b="0" i="0" dirty="0">
                <a:solidFill>
                  <a:schemeClr val="tx1"/>
                </a:solidFill>
                <a:effectLst/>
                <a:latin typeface="Times New Roman" pitchFamily="18" charset="0"/>
                <a:cs typeface="Times New Roman" pitchFamily="18" charset="0"/>
              </a:rPr>
              <a:t> Farmers can access historical data and insights to make informed decisions.</a:t>
            </a:r>
          </a:p>
          <a:p>
            <a:endParaRPr lang="en-US" dirty="0"/>
          </a:p>
        </p:txBody>
      </p:sp>
    </p:spTree>
    <p:extLst>
      <p:ext uri="{BB962C8B-B14F-4D97-AF65-F5344CB8AC3E}">
        <p14:creationId xmlns="" xmlns:p14="http://schemas.microsoft.com/office/powerpoint/2010/main" val="1736955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18CD2A-2EC1-4055-AE20-4A35A1794F1C}"/>
              </a:ext>
            </a:extLst>
          </p:cNvPr>
          <p:cNvSpPr>
            <a:spLocks noGrp="1"/>
          </p:cNvSpPr>
          <p:nvPr>
            <p:ph type="title"/>
          </p:nvPr>
        </p:nvSpPr>
        <p:spPr>
          <a:xfrm>
            <a:off x="392748" y="476885"/>
            <a:ext cx="10515600" cy="1325563"/>
          </a:xfrm>
        </p:spPr>
        <p:txBody>
          <a:bodyPr/>
          <a:lstStyle/>
          <a:p>
            <a:r>
              <a:rPr lang="en-US" i="0" u="sng" dirty="0" smtClean="0">
                <a:latin typeface="Algerian" pitchFamily="82" charset="0"/>
              </a:rPr>
              <a:t>Count plot of crops of each type</a:t>
            </a:r>
            <a:endParaRPr lang="en-US" i="0" u="sng" dirty="0">
              <a:latin typeface="Algerian" pitchFamily="82" charset="0"/>
            </a:endParaRPr>
          </a:p>
        </p:txBody>
      </p:sp>
      <p:pic>
        <p:nvPicPr>
          <p:cNvPr id="1026" name="Picture 2"/>
          <p:cNvPicPr>
            <a:picLocks noChangeAspect="1" noChangeArrowheads="1"/>
          </p:cNvPicPr>
          <p:nvPr/>
        </p:nvPicPr>
        <p:blipFill>
          <a:blip r:embed="rId2"/>
          <a:srcRect/>
          <a:stretch>
            <a:fillRect/>
          </a:stretch>
        </p:blipFill>
        <p:spPr bwMode="auto">
          <a:xfrm>
            <a:off x="336241" y="1952012"/>
            <a:ext cx="11532465" cy="3889987"/>
          </a:xfrm>
          <a:prstGeom prst="rect">
            <a:avLst/>
          </a:prstGeom>
          <a:noFill/>
          <a:ln w="9525">
            <a:noFill/>
            <a:miter lim="800000"/>
            <a:headEnd/>
            <a:tailEnd/>
          </a:ln>
          <a:effectLst/>
        </p:spPr>
      </p:pic>
    </p:spTree>
    <p:extLst>
      <p:ext uri="{BB962C8B-B14F-4D97-AF65-F5344CB8AC3E}">
        <p14:creationId xmlns="" xmlns:p14="http://schemas.microsoft.com/office/powerpoint/2010/main" val="1736955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18CD2A-2EC1-4055-AE20-4A35A1794F1C}"/>
              </a:ext>
            </a:extLst>
          </p:cNvPr>
          <p:cNvSpPr>
            <a:spLocks noGrp="1"/>
          </p:cNvSpPr>
          <p:nvPr>
            <p:ph type="title"/>
          </p:nvPr>
        </p:nvSpPr>
        <p:spPr>
          <a:xfrm>
            <a:off x="0" y="0"/>
            <a:ext cx="12192000" cy="1325563"/>
          </a:xfrm>
        </p:spPr>
        <p:txBody>
          <a:bodyPr/>
          <a:lstStyle/>
          <a:p>
            <a:r>
              <a:rPr lang="en-US" u="sng" dirty="0" smtClean="0">
                <a:latin typeface="Algerian" pitchFamily="82" charset="0"/>
              </a:rPr>
              <a:t>Range of nitrogen for every crop</a:t>
            </a:r>
            <a:endParaRPr lang="en-US" i="0" u="sng" dirty="0">
              <a:latin typeface="Algerian" pitchFamily="82" charset="0"/>
            </a:endParaRPr>
          </a:p>
        </p:txBody>
      </p:sp>
      <p:pic>
        <p:nvPicPr>
          <p:cNvPr id="2050" name="Picture 2"/>
          <p:cNvPicPr>
            <a:picLocks noChangeAspect="1" noChangeArrowheads="1"/>
          </p:cNvPicPr>
          <p:nvPr/>
        </p:nvPicPr>
        <p:blipFill>
          <a:blip r:embed="rId2"/>
          <a:srcRect/>
          <a:stretch>
            <a:fillRect/>
          </a:stretch>
        </p:blipFill>
        <p:spPr bwMode="auto">
          <a:xfrm>
            <a:off x="622617" y="1201103"/>
            <a:ext cx="10482263" cy="5340218"/>
          </a:xfrm>
          <a:prstGeom prst="rect">
            <a:avLst/>
          </a:prstGeom>
          <a:noFill/>
          <a:ln w="9525">
            <a:noFill/>
            <a:miter lim="800000"/>
            <a:headEnd/>
            <a:tailEnd/>
          </a:ln>
          <a:effectLst/>
        </p:spPr>
      </p:pic>
    </p:spTree>
    <p:extLst>
      <p:ext uri="{BB962C8B-B14F-4D97-AF65-F5344CB8AC3E}">
        <p14:creationId xmlns="" xmlns:p14="http://schemas.microsoft.com/office/powerpoint/2010/main" val="1736955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18CD2A-2EC1-4055-AE20-4A35A1794F1C}"/>
              </a:ext>
            </a:extLst>
          </p:cNvPr>
          <p:cNvSpPr>
            <a:spLocks noGrp="1"/>
          </p:cNvSpPr>
          <p:nvPr>
            <p:ph type="title"/>
          </p:nvPr>
        </p:nvSpPr>
        <p:spPr>
          <a:xfrm>
            <a:off x="0" y="0"/>
            <a:ext cx="12192000" cy="1325563"/>
          </a:xfrm>
        </p:spPr>
        <p:txBody>
          <a:bodyPr/>
          <a:lstStyle/>
          <a:p>
            <a:r>
              <a:rPr lang="en-US" u="sng" dirty="0" smtClean="0">
                <a:latin typeface="Algerian" pitchFamily="82" charset="0"/>
              </a:rPr>
              <a:t>Range of phosphorus for every crop</a:t>
            </a:r>
            <a:endParaRPr lang="en-US" i="0" u="sng" dirty="0">
              <a:latin typeface="Algerian" pitchFamily="82" charset="0"/>
            </a:endParaRPr>
          </a:p>
        </p:txBody>
      </p:sp>
      <p:pic>
        <p:nvPicPr>
          <p:cNvPr id="3074" name="Picture 2"/>
          <p:cNvPicPr>
            <a:picLocks noChangeAspect="1" noChangeArrowheads="1"/>
          </p:cNvPicPr>
          <p:nvPr/>
        </p:nvPicPr>
        <p:blipFill>
          <a:blip r:embed="rId2"/>
          <a:srcRect/>
          <a:stretch>
            <a:fillRect/>
          </a:stretch>
        </p:blipFill>
        <p:spPr bwMode="auto">
          <a:xfrm>
            <a:off x="1330959" y="1249680"/>
            <a:ext cx="9204961" cy="5273040"/>
          </a:xfrm>
          <a:prstGeom prst="rect">
            <a:avLst/>
          </a:prstGeom>
          <a:noFill/>
          <a:ln w="9525">
            <a:noFill/>
            <a:miter lim="800000"/>
            <a:headEnd/>
            <a:tailEnd/>
          </a:ln>
          <a:effectLst/>
        </p:spPr>
      </p:pic>
    </p:spTree>
    <p:extLst>
      <p:ext uri="{BB962C8B-B14F-4D97-AF65-F5344CB8AC3E}">
        <p14:creationId xmlns="" xmlns:p14="http://schemas.microsoft.com/office/powerpoint/2010/main" val="17369555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1E8BDE-7A03-4563-82F6-53B214F895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5CABE4-909F-4611-A0E1-6E45080B3C9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207C1F5B-A1D0-429A-8E7C-3E271353D1E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230</TotalTime>
  <Words>835</Words>
  <Application>Microsoft Office PowerPoint</Application>
  <PresentationFormat>Custom</PresentationFormat>
  <Paragraphs>64</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CROP PREDICTION SYSTEM</vt:lpstr>
      <vt:lpstr>OBJECTIVE </vt:lpstr>
      <vt:lpstr>PROPOSED METHODOLOGY</vt:lpstr>
      <vt:lpstr>HARDWARE AND SOFTWARE REQUIREMENTS</vt:lpstr>
      <vt:lpstr>MODULE DESCRIPTION</vt:lpstr>
      <vt:lpstr>FUNCTIONALITIES</vt:lpstr>
      <vt:lpstr>Count plot of crops of each type</vt:lpstr>
      <vt:lpstr>Range of nitrogen for every crop</vt:lpstr>
      <vt:lpstr>Range of phosphorus for every crop</vt:lpstr>
      <vt:lpstr>Range of potassium for every crop</vt:lpstr>
      <vt:lpstr>corRelation</vt:lpstr>
      <vt:lpstr>TIMELINE</vt:lpstr>
      <vt:lpstr>EXPECTED OUTCOME</vt:lpstr>
      <vt:lpstr>References  (IEEE Format)</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PREDICTION SYSTEM</dc:title>
  <dc:creator>Aditi Jain</dc:creator>
  <cp:lastModifiedBy>ELITE AKSHAY</cp:lastModifiedBy>
  <cp:revision>23</cp:revision>
  <dcterms:created xsi:type="dcterms:W3CDTF">2023-09-15T12:55:46Z</dcterms:created>
  <dcterms:modified xsi:type="dcterms:W3CDTF">2023-11-02T10:45:18Z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